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4"/>
  </p:sldMasterIdLst>
  <p:notesMasterIdLst>
    <p:notesMasterId r:id="rId19"/>
  </p:notesMasterIdLst>
  <p:handoutMasterIdLst>
    <p:handoutMasterId r:id="rId20"/>
  </p:handoutMasterIdLst>
  <p:sldIdLst>
    <p:sldId id="593" r:id="rId5"/>
    <p:sldId id="580" r:id="rId6"/>
    <p:sldId id="594" r:id="rId7"/>
    <p:sldId id="346" r:id="rId8"/>
    <p:sldId id="352" r:id="rId9"/>
    <p:sldId id="353" r:id="rId10"/>
    <p:sldId id="350" r:id="rId11"/>
    <p:sldId id="589" r:id="rId12"/>
    <p:sldId id="612" r:id="rId13"/>
    <p:sldId id="357" r:id="rId14"/>
    <p:sldId id="613" r:id="rId15"/>
    <p:sldId id="587" r:id="rId16"/>
    <p:sldId id="611" r:id="rId17"/>
    <p:sldId id="581" r:id="rId18"/>
  </p:sldIdLst>
  <p:sldSz cx="9144000" cy="5143500" type="screen16x9"/>
  <p:notesSz cx="6797675" cy="9926638"/>
  <p:embeddedFontLst>
    <p:embeddedFont>
      <p:font typeface="Calibri" panose="020F0502020204030204" pitchFamily="34" charset="0"/>
      <p:regular r:id="rId21"/>
      <p:bold r:id="rId22"/>
      <p:italic r:id="rId23"/>
      <p:boldItalic r:id="rId24"/>
    </p:embeddedFont>
    <p:embeddedFont>
      <p:font typeface="Repsol" panose="02000506030000020004" pitchFamily="50" charset="0"/>
      <p:regular r:id="rId25"/>
      <p:bold r:id="rId26"/>
      <p:italic r:id="rId27"/>
      <p:boldItalic r:id="rId28"/>
    </p:embeddedFont>
  </p:embeddedFontLst>
  <p:custDataLst>
    <p:tags r:id="rId29"/>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9E771DAC-22A7-43FD-98CB-8ACC4368ABB1}">
          <p14:sldIdLst>
            <p14:sldId id="593"/>
            <p14:sldId id="580"/>
            <p14:sldId id="594"/>
            <p14:sldId id="346"/>
            <p14:sldId id="352"/>
            <p14:sldId id="353"/>
            <p14:sldId id="350"/>
            <p14:sldId id="589"/>
            <p14:sldId id="612"/>
            <p14:sldId id="357"/>
            <p14:sldId id="613"/>
            <p14:sldId id="587"/>
            <p14:sldId id="611"/>
            <p14:sldId id="58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A1500"/>
    <a:srgbClr val="6E6259"/>
    <a:srgbClr val="FFFFFF"/>
    <a:srgbClr val="009494"/>
    <a:srgbClr val="CBC4BC"/>
    <a:srgbClr val="ACA39A"/>
    <a:srgbClr val="CBC4C6"/>
    <a:srgbClr val="FF82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53" autoAdjust="0"/>
    <p:restoredTop sz="86481" autoAdjust="0"/>
  </p:normalViewPr>
  <p:slideViewPr>
    <p:cSldViewPr>
      <p:cViewPr varScale="1">
        <p:scale>
          <a:sx n="95" d="100"/>
          <a:sy n="95" d="100"/>
        </p:scale>
        <p:origin x="1002" y="6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p:cViewPr varScale="1">
        <p:scale>
          <a:sx n="85" d="100"/>
          <a:sy n="85" d="100"/>
        </p:scale>
        <p:origin x="-3834" y="-96"/>
      </p:cViewPr>
      <p:guideLst>
        <p:guide orient="horz" pos="2880"/>
        <p:guide pos="2160"/>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Gr&#225;fico%20en%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stacked"/>
        <c:varyColors val="0"/>
        <c:ser>
          <c:idx val="0"/>
          <c:order val="0"/>
          <c:invertIfNegative val="0"/>
          <c:dPt>
            <c:idx val="0"/>
            <c:invertIfNegative val="0"/>
            <c:bubble3D val="0"/>
            <c:spPr>
              <a:solidFill>
                <a:schemeClr val="bg2">
                  <a:lumMod val="50000"/>
                </a:schemeClr>
              </a:solidFill>
            </c:spPr>
            <c:extLst>
              <c:ext xmlns:c16="http://schemas.microsoft.com/office/drawing/2014/chart" uri="{C3380CC4-5D6E-409C-BE32-E72D297353CC}">
                <c16:uniqueId val="{00000001-40F3-4C02-859D-E563E48FF1F3}"/>
              </c:ext>
            </c:extLst>
          </c:dPt>
          <c:dPt>
            <c:idx val="1"/>
            <c:invertIfNegative val="0"/>
            <c:bubble3D val="0"/>
            <c:spPr>
              <a:solidFill>
                <a:schemeClr val="bg2">
                  <a:lumMod val="50000"/>
                </a:schemeClr>
              </a:solidFill>
            </c:spPr>
            <c:extLst>
              <c:ext xmlns:c16="http://schemas.microsoft.com/office/drawing/2014/chart" uri="{C3380CC4-5D6E-409C-BE32-E72D297353CC}">
                <c16:uniqueId val="{00000003-40F3-4C02-859D-E563E48FF1F3}"/>
              </c:ext>
            </c:extLst>
          </c:dPt>
          <c:dPt>
            <c:idx val="2"/>
            <c:invertIfNegative val="0"/>
            <c:bubble3D val="0"/>
            <c:spPr>
              <a:solidFill>
                <a:schemeClr val="bg2">
                  <a:lumMod val="50000"/>
                </a:schemeClr>
              </a:solidFill>
            </c:spPr>
            <c:extLst>
              <c:ext xmlns:c16="http://schemas.microsoft.com/office/drawing/2014/chart" uri="{C3380CC4-5D6E-409C-BE32-E72D297353CC}">
                <c16:uniqueId val="{00000005-40F3-4C02-859D-E563E48FF1F3}"/>
              </c:ext>
            </c:extLst>
          </c:dPt>
          <c:dPt>
            <c:idx val="3"/>
            <c:invertIfNegative val="0"/>
            <c:bubble3D val="0"/>
            <c:spPr>
              <a:solidFill>
                <a:schemeClr val="bg2">
                  <a:lumMod val="50000"/>
                </a:schemeClr>
              </a:solidFill>
            </c:spPr>
            <c:extLst>
              <c:ext xmlns:c16="http://schemas.microsoft.com/office/drawing/2014/chart" uri="{C3380CC4-5D6E-409C-BE32-E72D297353CC}">
                <c16:uniqueId val="{00000007-40F3-4C02-859D-E563E48FF1F3}"/>
              </c:ext>
            </c:extLst>
          </c:dPt>
          <c:dPt>
            <c:idx val="4"/>
            <c:invertIfNegative val="0"/>
            <c:bubble3D val="0"/>
            <c:spPr>
              <a:solidFill>
                <a:schemeClr val="bg2">
                  <a:lumMod val="50000"/>
                </a:schemeClr>
              </a:solidFill>
            </c:spPr>
            <c:extLst>
              <c:ext xmlns:c16="http://schemas.microsoft.com/office/drawing/2014/chart" uri="{C3380CC4-5D6E-409C-BE32-E72D297353CC}">
                <c16:uniqueId val="{00000009-40F3-4C02-859D-E563E48FF1F3}"/>
              </c:ext>
            </c:extLst>
          </c:dPt>
          <c:dPt>
            <c:idx val="5"/>
            <c:invertIfNegative val="0"/>
            <c:bubble3D val="0"/>
            <c:spPr>
              <a:solidFill>
                <a:schemeClr val="accent1"/>
              </a:solidFill>
            </c:spPr>
            <c:extLst>
              <c:ext xmlns:c16="http://schemas.microsoft.com/office/drawing/2014/chart" uri="{C3380CC4-5D6E-409C-BE32-E72D297353CC}">
                <c16:uniqueId val="{0000000B-40F3-4C02-859D-E563E48FF1F3}"/>
              </c:ext>
            </c:extLst>
          </c:dPt>
          <c:dPt>
            <c:idx val="6"/>
            <c:invertIfNegative val="0"/>
            <c:bubble3D val="0"/>
            <c:spPr>
              <a:solidFill>
                <a:schemeClr val="accent1"/>
              </a:solidFill>
            </c:spPr>
            <c:extLst>
              <c:ext xmlns:c16="http://schemas.microsoft.com/office/drawing/2014/chart" uri="{C3380CC4-5D6E-409C-BE32-E72D297353CC}">
                <c16:uniqueId val="{0000000D-40F3-4C02-859D-E563E48FF1F3}"/>
              </c:ext>
            </c:extLst>
          </c:dPt>
          <c:dPt>
            <c:idx val="7"/>
            <c:invertIfNegative val="0"/>
            <c:bubble3D val="0"/>
            <c:spPr>
              <a:solidFill>
                <a:schemeClr val="accent1"/>
              </a:solidFill>
            </c:spPr>
            <c:extLst>
              <c:ext xmlns:c16="http://schemas.microsoft.com/office/drawing/2014/chart" uri="{C3380CC4-5D6E-409C-BE32-E72D297353CC}">
                <c16:uniqueId val="{0000000F-40F3-4C02-859D-E563E48FF1F3}"/>
              </c:ext>
            </c:extLst>
          </c:dPt>
          <c:dPt>
            <c:idx val="8"/>
            <c:invertIfNegative val="0"/>
            <c:bubble3D val="0"/>
            <c:spPr>
              <a:solidFill>
                <a:schemeClr val="accent1"/>
              </a:solidFill>
            </c:spPr>
            <c:extLst>
              <c:ext xmlns:c16="http://schemas.microsoft.com/office/drawing/2014/chart" uri="{C3380CC4-5D6E-409C-BE32-E72D297353CC}">
                <c16:uniqueId val="{00000011-40F3-4C02-859D-E563E48FF1F3}"/>
              </c:ext>
            </c:extLst>
          </c:dPt>
          <c:dLbls>
            <c:dLbl>
              <c:idx val="2"/>
              <c:layout>
                <c:manualLayout>
                  <c:x val="-1.5204249336280642E-3"/>
                  <c:y val="-1.16959064327485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0F3-4C02-859D-E563E48FF1F3}"/>
                </c:ext>
              </c:extLst>
            </c:dLbl>
            <c:dLbl>
              <c:idx val="3"/>
              <c:layout>
                <c:manualLayout>
                  <c:x val="6.0816997345122569E-3"/>
                  <c:y val="-2.9239766081871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0F3-4C02-859D-E563E48FF1F3}"/>
                </c:ext>
              </c:extLst>
            </c:dLbl>
            <c:dLbl>
              <c:idx val="4"/>
              <c:layout>
                <c:manualLayout>
                  <c:x val="0"/>
                  <c:y val="-7.01754385964912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0F3-4C02-859D-E563E48FF1F3}"/>
                </c:ext>
              </c:extLst>
            </c:dLbl>
            <c:dLbl>
              <c:idx val="5"/>
              <c:layout>
                <c:manualLayout>
                  <c:x val="3.0408498672561284E-3"/>
                  <c:y val="-6.4327485380116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0F3-4C02-859D-E563E48FF1F3}"/>
                </c:ext>
              </c:extLst>
            </c:dLbl>
            <c:dLbl>
              <c:idx val="6"/>
              <c:layout>
                <c:manualLayout>
                  <c:x val="-3.0408498672561284E-3"/>
                  <c:y val="-6.43274853801169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40F3-4C02-859D-E563E48FF1F3}"/>
                </c:ext>
              </c:extLst>
            </c:dLbl>
            <c:dLbl>
              <c:idx val="7"/>
              <c:layout>
                <c:manualLayout>
                  <c:x val="3.0408498672561284E-3"/>
                  <c:y val="-2.92397660818713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0F3-4C02-859D-E563E48FF1F3}"/>
                </c:ext>
              </c:extLst>
            </c:dLbl>
            <c:dLbl>
              <c:idx val="8"/>
              <c:layout>
                <c:manualLayout>
                  <c:x val="-1.5204249336280642E-3"/>
                  <c:y val="-1.75438596491228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40F3-4C02-859D-E563E48FF1F3}"/>
                </c:ext>
              </c:extLst>
            </c:dLbl>
            <c:dLbl>
              <c:idx val="9"/>
              <c:layout>
                <c:manualLayout>
                  <c:x val="1.5204249336280642E-3"/>
                  <c:y val="-5.26315789473684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40F3-4C02-859D-E563E48FF1F3}"/>
                </c:ext>
              </c:extLst>
            </c:dLbl>
            <c:dLbl>
              <c:idx val="10"/>
              <c:layout>
                <c:manualLayout>
                  <c:x val="3.0408498672562403E-3"/>
                  <c:y val="-9.3567251461988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0F3-4C02-859D-E563E48FF1F3}"/>
                </c:ext>
              </c:extLst>
            </c:dLbl>
            <c:dLbl>
              <c:idx val="11"/>
              <c:layout>
                <c:manualLayout>
                  <c:x val="1.5204249336280642E-3"/>
                  <c:y val="-9.3567251461988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40F3-4C02-859D-E563E48FF1F3}"/>
                </c:ext>
              </c:extLst>
            </c:dLbl>
            <c:spPr>
              <a:noFill/>
              <a:ln>
                <a:noFill/>
              </a:ln>
              <a:effectLst/>
            </c:spPr>
            <c:txPr>
              <a:bodyPr/>
              <a:lstStyle/>
              <a:p>
                <a:pPr>
                  <a:defRPr>
                    <a:solidFill>
                      <a:schemeClr val="bg1"/>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'[Gráfico en Microsoft PowerPoint]Hoja1'!$A$1:$A$12</c:f>
              <c:numCache>
                <c:formatCode>mmm\-yy</c:formatCode>
                <c:ptCount val="12"/>
                <c:pt idx="0">
                  <c:v>38322</c:v>
                </c:pt>
                <c:pt idx="1">
                  <c:v>38687</c:v>
                </c:pt>
                <c:pt idx="2">
                  <c:v>39052</c:v>
                </c:pt>
                <c:pt idx="3">
                  <c:v>39417</c:v>
                </c:pt>
                <c:pt idx="4">
                  <c:v>39783</c:v>
                </c:pt>
                <c:pt idx="5">
                  <c:v>40148</c:v>
                </c:pt>
                <c:pt idx="6">
                  <c:v>40513</c:v>
                </c:pt>
                <c:pt idx="7">
                  <c:v>40878</c:v>
                </c:pt>
                <c:pt idx="8">
                  <c:v>41244</c:v>
                </c:pt>
                <c:pt idx="9">
                  <c:v>41609</c:v>
                </c:pt>
                <c:pt idx="10">
                  <c:v>41974</c:v>
                </c:pt>
                <c:pt idx="11">
                  <c:v>42339</c:v>
                </c:pt>
              </c:numCache>
            </c:numRef>
          </c:cat>
          <c:val>
            <c:numRef>
              <c:f>'[Gráfico en Microsoft PowerPoint]Hoja1'!$B$1:$B$12</c:f>
              <c:numCache>
                <c:formatCode>General</c:formatCode>
                <c:ptCount val="12"/>
                <c:pt idx="0">
                  <c:v>131</c:v>
                </c:pt>
                <c:pt idx="1">
                  <c:v>176</c:v>
                </c:pt>
                <c:pt idx="2">
                  <c:v>254</c:v>
                </c:pt>
                <c:pt idx="3">
                  <c:v>312</c:v>
                </c:pt>
                <c:pt idx="4">
                  <c:v>348</c:v>
                </c:pt>
                <c:pt idx="5">
                  <c:v>357</c:v>
                </c:pt>
                <c:pt idx="6">
                  <c:v>360</c:v>
                </c:pt>
                <c:pt idx="7">
                  <c:v>401</c:v>
                </c:pt>
                <c:pt idx="8">
                  <c:v>437</c:v>
                </c:pt>
                <c:pt idx="9">
                  <c:v>532</c:v>
                </c:pt>
                <c:pt idx="10">
                  <c:v>613</c:v>
                </c:pt>
                <c:pt idx="11">
                  <c:v>617</c:v>
                </c:pt>
              </c:numCache>
            </c:numRef>
          </c:val>
          <c:extLst>
            <c:ext xmlns:c16="http://schemas.microsoft.com/office/drawing/2014/chart" uri="{C3380CC4-5D6E-409C-BE32-E72D297353CC}">
              <c16:uniqueId val="{00000015-40F3-4C02-859D-E563E48FF1F3}"/>
            </c:ext>
          </c:extLst>
        </c:ser>
        <c:dLbls>
          <c:showLegendKey val="0"/>
          <c:showVal val="1"/>
          <c:showCatName val="0"/>
          <c:showSerName val="0"/>
          <c:showPercent val="0"/>
          <c:showBubbleSize val="0"/>
        </c:dLbls>
        <c:gapWidth val="27"/>
        <c:overlap val="100"/>
        <c:axId val="290857728"/>
        <c:axId val="290876416"/>
      </c:barChart>
      <c:catAx>
        <c:axId val="290857728"/>
        <c:scaling>
          <c:orientation val="minMax"/>
        </c:scaling>
        <c:delete val="0"/>
        <c:axPos val="b"/>
        <c:numFmt formatCode="mmm\-yy" sourceLinked="1"/>
        <c:majorTickMark val="none"/>
        <c:minorTickMark val="none"/>
        <c:tickLblPos val="nextTo"/>
        <c:txPr>
          <a:bodyPr/>
          <a:lstStyle/>
          <a:p>
            <a:pPr>
              <a:defRPr sz="1200" baseline="0"/>
            </a:pPr>
            <a:endParaRPr lang="ru-RU"/>
          </a:p>
        </c:txPr>
        <c:crossAx val="290876416"/>
        <c:crosses val="autoZero"/>
        <c:auto val="0"/>
        <c:lblAlgn val="ctr"/>
        <c:lblOffset val="100"/>
        <c:noMultiLvlLbl val="0"/>
      </c:catAx>
      <c:valAx>
        <c:axId val="290876416"/>
        <c:scaling>
          <c:orientation val="minMax"/>
        </c:scaling>
        <c:delete val="1"/>
        <c:axPos val="l"/>
        <c:numFmt formatCode="General" sourceLinked="1"/>
        <c:majorTickMark val="none"/>
        <c:minorTickMark val="none"/>
        <c:tickLblPos val="nextTo"/>
        <c:crossAx val="29085772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image" Target="../media/image33.png"/><Relationship Id="rId4"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54E042-B2E9-4EB4-A81D-18D40F7DC5BC}" type="doc">
      <dgm:prSet loTypeId="urn:microsoft.com/office/officeart/2005/8/layout/bList2" loCatId="list" qsTypeId="urn:microsoft.com/office/officeart/2005/8/quickstyle/simple1" qsCatId="simple" csTypeId="urn:microsoft.com/office/officeart/2005/8/colors/colorful1" csCatId="colorful" phldr="1"/>
      <dgm:spPr/>
    </dgm:pt>
    <dgm:pt modelId="{CCF3EA17-5B37-40F4-96C0-6112429735E7}">
      <dgm:prSet phldrT="[Texto]"/>
      <dgm:spPr/>
      <dgm:t>
        <a:bodyPr/>
        <a:lstStyle/>
        <a:p>
          <a:r>
            <a:rPr lang="en-US" noProof="0" dirty="0"/>
            <a:t>Ask them!</a:t>
          </a:r>
        </a:p>
      </dgm:t>
    </dgm:pt>
    <dgm:pt modelId="{7015D722-6780-43B8-95CA-B144D0830B33}" type="parTrans" cxnId="{B1AC9B88-A8D3-4664-B96F-6AAD175BD0BE}">
      <dgm:prSet/>
      <dgm:spPr/>
      <dgm:t>
        <a:bodyPr/>
        <a:lstStyle/>
        <a:p>
          <a:endParaRPr lang="en-US" noProof="0" dirty="0"/>
        </a:p>
      </dgm:t>
    </dgm:pt>
    <dgm:pt modelId="{22E2D43B-242F-4419-A3E4-1A32DB3B20F4}" type="sibTrans" cxnId="{B1AC9B88-A8D3-4664-B96F-6AAD175BD0BE}">
      <dgm:prSet/>
      <dgm:spPr/>
      <dgm:t>
        <a:bodyPr/>
        <a:lstStyle/>
        <a:p>
          <a:endParaRPr lang="en-US" noProof="0" dirty="0"/>
        </a:p>
      </dgm:t>
    </dgm:pt>
    <dgm:pt modelId="{CB4800C8-AA7E-4E8D-8DC6-F81C55CD6120}">
      <dgm:prSet phldrT="[Texto]"/>
      <dgm:spPr/>
      <dgm:t>
        <a:bodyPr/>
        <a:lstStyle/>
        <a:p>
          <a:r>
            <a:rPr lang="en-US" noProof="0" dirty="0"/>
            <a:t>Job profile</a:t>
          </a:r>
        </a:p>
      </dgm:t>
    </dgm:pt>
    <dgm:pt modelId="{220AA7FE-FE3D-4094-B817-AAAD4DDD4398}" type="parTrans" cxnId="{694F3DEF-7FD6-4FF2-BE1A-CD6D486478EB}">
      <dgm:prSet/>
      <dgm:spPr/>
      <dgm:t>
        <a:bodyPr/>
        <a:lstStyle/>
        <a:p>
          <a:endParaRPr lang="en-US" noProof="0" dirty="0"/>
        </a:p>
      </dgm:t>
    </dgm:pt>
    <dgm:pt modelId="{17772470-816B-4DA7-BAE4-56ED4698EA3F}" type="sibTrans" cxnId="{694F3DEF-7FD6-4FF2-BE1A-CD6D486478EB}">
      <dgm:prSet/>
      <dgm:spPr/>
      <dgm:t>
        <a:bodyPr/>
        <a:lstStyle/>
        <a:p>
          <a:endParaRPr lang="en-US" noProof="0" dirty="0"/>
        </a:p>
      </dgm:t>
    </dgm:pt>
    <dgm:pt modelId="{2026D544-916E-4BE5-98ED-A9577820AEED}">
      <dgm:prSet phldrT="[Texto]"/>
      <dgm:spPr/>
      <dgm:t>
        <a:bodyPr/>
        <a:lstStyle/>
        <a:p>
          <a:r>
            <a:rPr lang="en-US" noProof="0" dirty="0"/>
            <a:t>Continues awareness</a:t>
          </a:r>
        </a:p>
      </dgm:t>
    </dgm:pt>
    <dgm:pt modelId="{2846F427-A24C-46AE-BD9F-639D54C813E2}" type="parTrans" cxnId="{F432C1B2-BD53-4AA3-9522-D4FD099CAC46}">
      <dgm:prSet/>
      <dgm:spPr/>
      <dgm:t>
        <a:bodyPr/>
        <a:lstStyle/>
        <a:p>
          <a:endParaRPr lang="en-US" noProof="0" dirty="0"/>
        </a:p>
      </dgm:t>
    </dgm:pt>
    <dgm:pt modelId="{3E978A94-4B39-49D1-87C4-8E07B8897E9A}" type="sibTrans" cxnId="{F432C1B2-BD53-4AA3-9522-D4FD099CAC46}">
      <dgm:prSet/>
      <dgm:spPr/>
      <dgm:t>
        <a:bodyPr/>
        <a:lstStyle/>
        <a:p>
          <a:endParaRPr lang="en-US" noProof="0" dirty="0"/>
        </a:p>
      </dgm:t>
    </dgm:pt>
    <dgm:pt modelId="{8D3421CD-BDE8-41B7-B704-D400F6F8D5E3}">
      <dgm:prSet/>
      <dgm:spPr/>
      <dgm:t>
        <a:bodyPr/>
        <a:lstStyle/>
        <a:p>
          <a:r>
            <a:rPr lang="en-US" noProof="0" dirty="0"/>
            <a:t>Redistribute the tasks in the team</a:t>
          </a:r>
        </a:p>
      </dgm:t>
    </dgm:pt>
    <dgm:pt modelId="{D21A09C3-9A09-4620-A45F-D881018F6FB2}" type="parTrans" cxnId="{0A5E781C-D30A-49BB-9360-B2557DD7357B}">
      <dgm:prSet/>
      <dgm:spPr/>
      <dgm:t>
        <a:bodyPr/>
        <a:lstStyle/>
        <a:p>
          <a:endParaRPr lang="en-US" noProof="0" dirty="0"/>
        </a:p>
      </dgm:t>
    </dgm:pt>
    <dgm:pt modelId="{F80390D1-9E47-4F3B-AAAF-F968B5339D49}" type="sibTrans" cxnId="{0A5E781C-D30A-49BB-9360-B2557DD7357B}">
      <dgm:prSet/>
      <dgm:spPr/>
      <dgm:t>
        <a:bodyPr/>
        <a:lstStyle/>
        <a:p>
          <a:endParaRPr lang="en-US" noProof="0" dirty="0"/>
        </a:p>
      </dgm:t>
    </dgm:pt>
    <dgm:pt modelId="{9BEB97E7-B58B-42DD-B92C-0EF28AF0B315}">
      <dgm:prSet/>
      <dgm:spPr/>
      <dgm:t>
        <a:bodyPr/>
        <a:lstStyle/>
        <a:p>
          <a:r>
            <a:rPr lang="en-US" noProof="0" dirty="0"/>
            <a:t>Adapt the processes and tools</a:t>
          </a:r>
        </a:p>
      </dgm:t>
    </dgm:pt>
    <dgm:pt modelId="{7839CDCE-1174-481F-A14A-08547A684945}" type="parTrans" cxnId="{EE530CC3-F223-42AE-91E3-63EC27435308}">
      <dgm:prSet/>
      <dgm:spPr/>
      <dgm:t>
        <a:bodyPr/>
        <a:lstStyle/>
        <a:p>
          <a:endParaRPr lang="en-US" noProof="0" dirty="0"/>
        </a:p>
      </dgm:t>
    </dgm:pt>
    <dgm:pt modelId="{E3497871-E2AA-4559-ABE5-02C772C72C17}" type="sibTrans" cxnId="{EE530CC3-F223-42AE-91E3-63EC27435308}">
      <dgm:prSet/>
      <dgm:spPr/>
      <dgm:t>
        <a:bodyPr/>
        <a:lstStyle/>
        <a:p>
          <a:endParaRPr lang="en-US" noProof="0" dirty="0"/>
        </a:p>
      </dgm:t>
    </dgm:pt>
    <dgm:pt modelId="{05FC6EAB-85F1-435E-98BA-283AD17CAF0D}">
      <dgm:prSet/>
      <dgm:spPr/>
      <dgm:t>
        <a:bodyPr/>
        <a:lstStyle/>
        <a:p>
          <a:r>
            <a:rPr lang="en-US" noProof="0" dirty="0"/>
            <a:t>Internal seminars lead by people already integrated</a:t>
          </a:r>
        </a:p>
      </dgm:t>
    </dgm:pt>
    <dgm:pt modelId="{69D2F562-2763-4723-8F62-F1C354C59788}" type="parTrans" cxnId="{77635E77-36D5-412C-86A9-DDFFD84D177E}">
      <dgm:prSet/>
      <dgm:spPr/>
      <dgm:t>
        <a:bodyPr/>
        <a:lstStyle/>
        <a:p>
          <a:endParaRPr lang="es-ES"/>
        </a:p>
      </dgm:t>
    </dgm:pt>
    <dgm:pt modelId="{2280A7CC-446B-41EF-9192-2163B65D04EE}" type="sibTrans" cxnId="{77635E77-36D5-412C-86A9-DDFFD84D177E}">
      <dgm:prSet/>
      <dgm:spPr/>
      <dgm:t>
        <a:bodyPr/>
        <a:lstStyle/>
        <a:p>
          <a:endParaRPr lang="es-ES"/>
        </a:p>
      </dgm:t>
    </dgm:pt>
    <dgm:pt modelId="{5035D919-A602-4666-AC77-F4678F061AF0}">
      <dgm:prSet/>
      <dgm:spPr/>
      <dgm:t>
        <a:bodyPr/>
        <a:lstStyle/>
        <a:p>
          <a:r>
            <a:rPr lang="en-US" noProof="0" dirty="0"/>
            <a:t>Don’t be bias</a:t>
          </a:r>
          <a:r>
            <a:rPr lang="es-ES" noProof="0"/>
            <a:t>ed</a:t>
          </a:r>
          <a:endParaRPr lang="en-US" noProof="0" dirty="0"/>
        </a:p>
      </dgm:t>
    </dgm:pt>
    <dgm:pt modelId="{58B255DA-1FFA-4D0B-BB41-47A9B0912A97}" type="parTrans" cxnId="{41A8E6C0-0AEE-4BFD-B821-001CD00DDB4A}">
      <dgm:prSet/>
      <dgm:spPr/>
      <dgm:t>
        <a:bodyPr/>
        <a:lstStyle/>
        <a:p>
          <a:endParaRPr lang="es-ES"/>
        </a:p>
      </dgm:t>
    </dgm:pt>
    <dgm:pt modelId="{F860B8FF-D6AC-4A95-B693-9FDE81BF9B25}" type="sibTrans" cxnId="{41A8E6C0-0AEE-4BFD-B821-001CD00DDB4A}">
      <dgm:prSet/>
      <dgm:spPr/>
      <dgm:t>
        <a:bodyPr/>
        <a:lstStyle/>
        <a:p>
          <a:endParaRPr lang="es-ES"/>
        </a:p>
      </dgm:t>
    </dgm:pt>
    <dgm:pt modelId="{BF8B1B54-AA0E-483F-B8DA-8F6CC93064B0}">
      <dgm:prSet/>
      <dgm:spPr/>
      <dgm:t>
        <a:bodyPr/>
        <a:lstStyle/>
        <a:p>
          <a:r>
            <a:rPr lang="en-US" noProof="0" dirty="0"/>
            <a:t>Almost any match will be possible</a:t>
          </a:r>
        </a:p>
      </dgm:t>
    </dgm:pt>
    <dgm:pt modelId="{74BF6A76-1AF7-4728-93B4-3C11BA5735BD}" type="parTrans" cxnId="{B6BC02BE-D576-4558-AD23-E601D4E37AED}">
      <dgm:prSet/>
      <dgm:spPr/>
      <dgm:t>
        <a:bodyPr/>
        <a:lstStyle/>
        <a:p>
          <a:endParaRPr lang="es-ES"/>
        </a:p>
      </dgm:t>
    </dgm:pt>
    <dgm:pt modelId="{89829DB1-CDD1-45DB-BE4B-73824A5CCDF0}" type="sibTrans" cxnId="{B6BC02BE-D576-4558-AD23-E601D4E37AED}">
      <dgm:prSet/>
      <dgm:spPr/>
      <dgm:t>
        <a:bodyPr/>
        <a:lstStyle/>
        <a:p>
          <a:endParaRPr lang="es-ES"/>
        </a:p>
      </dgm:t>
    </dgm:pt>
    <dgm:pt modelId="{EFF29E7B-9FAE-404C-B791-84FD0943F10F}" type="pres">
      <dgm:prSet presAssocID="{1B54E042-B2E9-4EB4-A81D-18D40F7DC5BC}" presName="diagram" presStyleCnt="0">
        <dgm:presLayoutVars>
          <dgm:dir/>
          <dgm:animLvl val="lvl"/>
          <dgm:resizeHandles val="exact"/>
        </dgm:presLayoutVars>
      </dgm:prSet>
      <dgm:spPr/>
    </dgm:pt>
    <dgm:pt modelId="{DB88F01F-BC0C-4464-8214-761BDB974615}" type="pres">
      <dgm:prSet presAssocID="{CCF3EA17-5B37-40F4-96C0-6112429735E7}" presName="compNode" presStyleCnt="0"/>
      <dgm:spPr/>
    </dgm:pt>
    <dgm:pt modelId="{A671FB40-ED47-4477-8C3A-5589F9D8FE08}" type="pres">
      <dgm:prSet presAssocID="{CCF3EA17-5B37-40F4-96C0-6112429735E7}" presName="childRect" presStyleLbl="bgAcc1" presStyleIdx="0" presStyleCnt="4">
        <dgm:presLayoutVars>
          <dgm:bulletEnabled val="1"/>
        </dgm:presLayoutVars>
      </dgm:prSet>
      <dgm:spPr/>
    </dgm:pt>
    <dgm:pt modelId="{F9E2C1FE-95D6-4533-84E5-CDF8AF21B63C}" type="pres">
      <dgm:prSet presAssocID="{CCF3EA17-5B37-40F4-96C0-6112429735E7}" presName="parentText" presStyleLbl="node1" presStyleIdx="0" presStyleCnt="0">
        <dgm:presLayoutVars>
          <dgm:chMax val="0"/>
          <dgm:bulletEnabled val="1"/>
        </dgm:presLayoutVars>
      </dgm:prSet>
      <dgm:spPr/>
    </dgm:pt>
    <dgm:pt modelId="{139DA926-120F-4AE7-8C28-119D246E0093}" type="pres">
      <dgm:prSet presAssocID="{CCF3EA17-5B37-40F4-96C0-6112429735E7}" presName="parentRect" presStyleLbl="alignNode1" presStyleIdx="0" presStyleCnt="4"/>
      <dgm:spPr/>
    </dgm:pt>
    <dgm:pt modelId="{97DABD85-A939-4792-8F2B-462DE9E144EE}" type="pres">
      <dgm:prSet presAssocID="{CCF3EA17-5B37-40F4-96C0-6112429735E7}" presName="adorn" presStyleLbl="fgAccFollow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pt>
    <dgm:pt modelId="{352E256F-5A34-4F9A-A137-62D30E7E2561}" type="pres">
      <dgm:prSet presAssocID="{22E2D43B-242F-4419-A3E4-1A32DB3B20F4}" presName="sibTrans" presStyleLbl="sibTrans2D1" presStyleIdx="0" presStyleCnt="0"/>
      <dgm:spPr/>
    </dgm:pt>
    <dgm:pt modelId="{D0EEA916-570F-4BC8-B45A-A541F78B70A4}" type="pres">
      <dgm:prSet presAssocID="{CB4800C8-AA7E-4E8D-8DC6-F81C55CD6120}" presName="compNode" presStyleCnt="0"/>
      <dgm:spPr/>
    </dgm:pt>
    <dgm:pt modelId="{8B0A8128-4396-45B5-9647-512344BDDD48}" type="pres">
      <dgm:prSet presAssocID="{CB4800C8-AA7E-4E8D-8DC6-F81C55CD6120}" presName="childRect" presStyleLbl="bgAcc1" presStyleIdx="1" presStyleCnt="4">
        <dgm:presLayoutVars>
          <dgm:bulletEnabled val="1"/>
        </dgm:presLayoutVars>
      </dgm:prSet>
      <dgm:spPr/>
    </dgm:pt>
    <dgm:pt modelId="{30F298D3-7BB4-4B9F-9CF8-A17134595ECD}" type="pres">
      <dgm:prSet presAssocID="{CB4800C8-AA7E-4E8D-8DC6-F81C55CD6120}" presName="parentText" presStyleLbl="node1" presStyleIdx="0" presStyleCnt="0">
        <dgm:presLayoutVars>
          <dgm:chMax val="0"/>
          <dgm:bulletEnabled val="1"/>
        </dgm:presLayoutVars>
      </dgm:prSet>
      <dgm:spPr/>
    </dgm:pt>
    <dgm:pt modelId="{199EE3C4-B4C2-4991-B752-9A6FD80DDA2A}" type="pres">
      <dgm:prSet presAssocID="{CB4800C8-AA7E-4E8D-8DC6-F81C55CD6120}" presName="parentRect" presStyleLbl="alignNode1" presStyleIdx="1" presStyleCnt="4"/>
      <dgm:spPr/>
    </dgm:pt>
    <dgm:pt modelId="{770E8E3D-0BE0-46B4-A42B-23703EAF1458}" type="pres">
      <dgm:prSet presAssocID="{CB4800C8-AA7E-4E8D-8DC6-F81C55CD6120}" presName="adorn" presStyleLbl="fgAccFollow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dgm:spPr>
    </dgm:pt>
    <dgm:pt modelId="{9CDC31B4-7927-4353-8313-D389DF620ED7}" type="pres">
      <dgm:prSet presAssocID="{17772470-816B-4DA7-BAE4-56ED4698EA3F}" presName="sibTrans" presStyleLbl="sibTrans2D1" presStyleIdx="0" presStyleCnt="0"/>
      <dgm:spPr/>
    </dgm:pt>
    <dgm:pt modelId="{FE667F74-B136-404A-9AEC-E407BB995114}" type="pres">
      <dgm:prSet presAssocID="{2026D544-916E-4BE5-98ED-A9577820AEED}" presName="compNode" presStyleCnt="0"/>
      <dgm:spPr/>
    </dgm:pt>
    <dgm:pt modelId="{AD58C38E-E3CE-4D1F-B2A1-8461025B3F32}" type="pres">
      <dgm:prSet presAssocID="{2026D544-916E-4BE5-98ED-A9577820AEED}" presName="childRect" presStyleLbl="bgAcc1" presStyleIdx="2" presStyleCnt="4">
        <dgm:presLayoutVars>
          <dgm:bulletEnabled val="1"/>
        </dgm:presLayoutVars>
      </dgm:prSet>
      <dgm:spPr/>
    </dgm:pt>
    <dgm:pt modelId="{346CD9F9-C910-4BB1-A24C-24F182961805}" type="pres">
      <dgm:prSet presAssocID="{2026D544-916E-4BE5-98ED-A9577820AEED}" presName="parentText" presStyleLbl="node1" presStyleIdx="0" presStyleCnt="0">
        <dgm:presLayoutVars>
          <dgm:chMax val="0"/>
          <dgm:bulletEnabled val="1"/>
        </dgm:presLayoutVars>
      </dgm:prSet>
      <dgm:spPr/>
    </dgm:pt>
    <dgm:pt modelId="{60650C7C-BDC4-49BD-A5DC-54D263CAA5E8}" type="pres">
      <dgm:prSet presAssocID="{2026D544-916E-4BE5-98ED-A9577820AEED}" presName="parentRect" presStyleLbl="alignNode1" presStyleIdx="2" presStyleCnt="4"/>
      <dgm:spPr/>
    </dgm:pt>
    <dgm:pt modelId="{A4C151AA-AE21-4D87-BED4-40BE7783EF8C}" type="pres">
      <dgm:prSet presAssocID="{2026D544-916E-4BE5-98ED-A9577820AEED}" presName="adorn" presStyleLbl="fgAccFollow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dgm:spPr>
    </dgm:pt>
    <dgm:pt modelId="{B72A1D94-FC34-4CC4-A242-53AB2E8700CC}" type="pres">
      <dgm:prSet presAssocID="{3E978A94-4B39-49D1-87C4-8E07B8897E9A}" presName="sibTrans" presStyleLbl="sibTrans2D1" presStyleIdx="0" presStyleCnt="0"/>
      <dgm:spPr/>
    </dgm:pt>
    <dgm:pt modelId="{6B465F1A-F7B5-48A3-8E15-4221AA870C37}" type="pres">
      <dgm:prSet presAssocID="{5035D919-A602-4666-AC77-F4678F061AF0}" presName="compNode" presStyleCnt="0"/>
      <dgm:spPr/>
    </dgm:pt>
    <dgm:pt modelId="{DBA07CF7-C807-479A-891D-AAF462816FA7}" type="pres">
      <dgm:prSet presAssocID="{5035D919-A602-4666-AC77-F4678F061AF0}" presName="childRect" presStyleLbl="bgAcc1" presStyleIdx="3" presStyleCnt="4">
        <dgm:presLayoutVars>
          <dgm:bulletEnabled val="1"/>
        </dgm:presLayoutVars>
      </dgm:prSet>
      <dgm:spPr/>
    </dgm:pt>
    <dgm:pt modelId="{F52F0B55-9E20-4F85-BA98-621FB44125FB}" type="pres">
      <dgm:prSet presAssocID="{5035D919-A602-4666-AC77-F4678F061AF0}" presName="parentText" presStyleLbl="node1" presStyleIdx="0" presStyleCnt="0">
        <dgm:presLayoutVars>
          <dgm:chMax val="0"/>
          <dgm:bulletEnabled val="1"/>
        </dgm:presLayoutVars>
      </dgm:prSet>
      <dgm:spPr/>
    </dgm:pt>
    <dgm:pt modelId="{07C330E5-408A-430E-9DDC-7559FAD66863}" type="pres">
      <dgm:prSet presAssocID="{5035D919-A602-4666-AC77-F4678F061AF0}" presName="parentRect" presStyleLbl="alignNode1" presStyleIdx="3" presStyleCnt="4"/>
      <dgm:spPr/>
    </dgm:pt>
    <dgm:pt modelId="{62F3B175-648A-46B4-9B20-EC4E9A0DDD30}" type="pres">
      <dgm:prSet presAssocID="{5035D919-A602-4666-AC77-F4678F061AF0}" presName="adorn" presStyleLbl="fgAccFollow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Lst>
  <dgm:cxnLst>
    <dgm:cxn modelId="{38012B10-E0B8-48D0-82D0-347AB98297FB}" type="presOf" srcId="{CB4800C8-AA7E-4E8D-8DC6-F81C55CD6120}" destId="{30F298D3-7BB4-4B9F-9CF8-A17134595ECD}" srcOrd="0" destOrd="0" presId="urn:microsoft.com/office/officeart/2005/8/layout/bList2"/>
    <dgm:cxn modelId="{0A5E781C-D30A-49BB-9360-B2557DD7357B}" srcId="{CB4800C8-AA7E-4E8D-8DC6-F81C55CD6120}" destId="{8D3421CD-BDE8-41B7-B704-D400F6F8D5E3}" srcOrd="0" destOrd="0" parTransId="{D21A09C3-9A09-4620-A45F-D881018F6FB2}" sibTransId="{F80390D1-9E47-4F3B-AAAF-F968B5339D49}"/>
    <dgm:cxn modelId="{8AA82829-6502-49B3-BDC7-0E42CD77247A}" type="presOf" srcId="{05FC6EAB-85F1-435E-98BA-283AD17CAF0D}" destId="{AD58C38E-E3CE-4D1F-B2A1-8461025B3F32}" srcOrd="0" destOrd="0" presId="urn:microsoft.com/office/officeart/2005/8/layout/bList2"/>
    <dgm:cxn modelId="{A97B2B33-CB22-4996-AC7E-FF8B69CC015F}" type="presOf" srcId="{3E978A94-4B39-49D1-87C4-8E07B8897E9A}" destId="{B72A1D94-FC34-4CC4-A242-53AB2E8700CC}" srcOrd="0" destOrd="0" presId="urn:microsoft.com/office/officeart/2005/8/layout/bList2"/>
    <dgm:cxn modelId="{880D0C4C-17A8-4CB3-A9A3-079FE72219A2}" type="presOf" srcId="{2026D544-916E-4BE5-98ED-A9577820AEED}" destId="{346CD9F9-C910-4BB1-A24C-24F182961805}" srcOrd="0" destOrd="0" presId="urn:microsoft.com/office/officeart/2005/8/layout/bList2"/>
    <dgm:cxn modelId="{77635E77-36D5-412C-86A9-DDFFD84D177E}" srcId="{2026D544-916E-4BE5-98ED-A9577820AEED}" destId="{05FC6EAB-85F1-435E-98BA-283AD17CAF0D}" srcOrd="0" destOrd="0" parTransId="{69D2F562-2763-4723-8F62-F1C354C59788}" sibTransId="{2280A7CC-446B-41EF-9192-2163B65D04EE}"/>
    <dgm:cxn modelId="{B1AC9B88-A8D3-4664-B96F-6AAD175BD0BE}" srcId="{1B54E042-B2E9-4EB4-A81D-18D40F7DC5BC}" destId="{CCF3EA17-5B37-40F4-96C0-6112429735E7}" srcOrd="0" destOrd="0" parTransId="{7015D722-6780-43B8-95CA-B144D0830B33}" sibTransId="{22E2D43B-242F-4419-A3E4-1A32DB3B20F4}"/>
    <dgm:cxn modelId="{5C66308C-A15B-4F57-9222-DD3FF07D06B6}" type="presOf" srcId="{CCF3EA17-5B37-40F4-96C0-6112429735E7}" destId="{F9E2C1FE-95D6-4533-84E5-CDF8AF21B63C}" srcOrd="0" destOrd="0" presId="urn:microsoft.com/office/officeart/2005/8/layout/bList2"/>
    <dgm:cxn modelId="{DE9B378C-EC89-467E-8722-8A8C7E67E916}" type="presOf" srcId="{CB4800C8-AA7E-4E8D-8DC6-F81C55CD6120}" destId="{199EE3C4-B4C2-4991-B752-9A6FD80DDA2A}" srcOrd="1" destOrd="0" presId="urn:microsoft.com/office/officeart/2005/8/layout/bList2"/>
    <dgm:cxn modelId="{AD48B594-C6F5-4A2D-B810-7C9B075FB467}" type="presOf" srcId="{17772470-816B-4DA7-BAE4-56ED4698EA3F}" destId="{9CDC31B4-7927-4353-8313-D389DF620ED7}" srcOrd="0" destOrd="0" presId="urn:microsoft.com/office/officeart/2005/8/layout/bList2"/>
    <dgm:cxn modelId="{EF3C969A-2729-42E5-AF89-136B4BE7F19A}" type="presOf" srcId="{22E2D43B-242F-4419-A3E4-1A32DB3B20F4}" destId="{352E256F-5A34-4F9A-A137-62D30E7E2561}" srcOrd="0" destOrd="0" presId="urn:microsoft.com/office/officeart/2005/8/layout/bList2"/>
    <dgm:cxn modelId="{9412D9A0-FD75-43BA-A170-8CC79E905BFF}" type="presOf" srcId="{CCF3EA17-5B37-40F4-96C0-6112429735E7}" destId="{139DA926-120F-4AE7-8C28-119D246E0093}" srcOrd="1" destOrd="0" presId="urn:microsoft.com/office/officeart/2005/8/layout/bList2"/>
    <dgm:cxn modelId="{B74245AF-5274-4C7D-8E18-E738832D05FE}" type="presOf" srcId="{5035D919-A602-4666-AC77-F4678F061AF0}" destId="{07C330E5-408A-430E-9DDC-7559FAD66863}" srcOrd="1" destOrd="0" presId="urn:microsoft.com/office/officeart/2005/8/layout/bList2"/>
    <dgm:cxn modelId="{F432C1B2-BD53-4AA3-9522-D4FD099CAC46}" srcId="{1B54E042-B2E9-4EB4-A81D-18D40F7DC5BC}" destId="{2026D544-916E-4BE5-98ED-A9577820AEED}" srcOrd="2" destOrd="0" parTransId="{2846F427-A24C-46AE-BD9F-639D54C813E2}" sibTransId="{3E978A94-4B39-49D1-87C4-8E07B8897E9A}"/>
    <dgm:cxn modelId="{70D5F1BC-6390-4DC9-B3AD-72CE09371999}" type="presOf" srcId="{9BEB97E7-B58B-42DD-B92C-0EF28AF0B315}" destId="{A671FB40-ED47-4477-8C3A-5589F9D8FE08}" srcOrd="0" destOrd="0" presId="urn:microsoft.com/office/officeart/2005/8/layout/bList2"/>
    <dgm:cxn modelId="{A43530BD-1921-4DF4-82FF-D1D73B014BD2}" type="presOf" srcId="{BF8B1B54-AA0E-483F-B8DA-8F6CC93064B0}" destId="{DBA07CF7-C807-479A-891D-AAF462816FA7}" srcOrd="0" destOrd="0" presId="urn:microsoft.com/office/officeart/2005/8/layout/bList2"/>
    <dgm:cxn modelId="{B6BC02BE-D576-4558-AD23-E601D4E37AED}" srcId="{5035D919-A602-4666-AC77-F4678F061AF0}" destId="{BF8B1B54-AA0E-483F-B8DA-8F6CC93064B0}" srcOrd="0" destOrd="0" parTransId="{74BF6A76-1AF7-4728-93B4-3C11BA5735BD}" sibTransId="{89829DB1-CDD1-45DB-BE4B-73824A5CCDF0}"/>
    <dgm:cxn modelId="{91DD60BF-34A7-4204-9BB1-00A7F19688B7}" type="presOf" srcId="{5035D919-A602-4666-AC77-F4678F061AF0}" destId="{F52F0B55-9E20-4F85-BA98-621FB44125FB}" srcOrd="0" destOrd="0" presId="urn:microsoft.com/office/officeart/2005/8/layout/bList2"/>
    <dgm:cxn modelId="{41A8E6C0-0AEE-4BFD-B821-001CD00DDB4A}" srcId="{1B54E042-B2E9-4EB4-A81D-18D40F7DC5BC}" destId="{5035D919-A602-4666-AC77-F4678F061AF0}" srcOrd="3" destOrd="0" parTransId="{58B255DA-1FFA-4D0B-BB41-47A9B0912A97}" sibTransId="{F860B8FF-D6AC-4A95-B693-9FDE81BF9B25}"/>
    <dgm:cxn modelId="{EE530CC3-F223-42AE-91E3-63EC27435308}" srcId="{CCF3EA17-5B37-40F4-96C0-6112429735E7}" destId="{9BEB97E7-B58B-42DD-B92C-0EF28AF0B315}" srcOrd="0" destOrd="0" parTransId="{7839CDCE-1174-481F-A14A-08547A684945}" sibTransId="{E3497871-E2AA-4559-ABE5-02C772C72C17}"/>
    <dgm:cxn modelId="{F15F16D5-7B0A-4FAB-AB72-DC12C2FBCAF1}" type="presOf" srcId="{8D3421CD-BDE8-41B7-B704-D400F6F8D5E3}" destId="{8B0A8128-4396-45B5-9647-512344BDDD48}" srcOrd="0" destOrd="0" presId="urn:microsoft.com/office/officeart/2005/8/layout/bList2"/>
    <dgm:cxn modelId="{E1D3B9E9-4F1D-42F6-BAFB-107220347182}" type="presOf" srcId="{2026D544-916E-4BE5-98ED-A9577820AEED}" destId="{60650C7C-BDC4-49BD-A5DC-54D263CAA5E8}" srcOrd="1" destOrd="0" presId="urn:microsoft.com/office/officeart/2005/8/layout/bList2"/>
    <dgm:cxn modelId="{5BAC52EB-81DF-4723-94FA-19B7AC7B1BA0}" type="presOf" srcId="{1B54E042-B2E9-4EB4-A81D-18D40F7DC5BC}" destId="{EFF29E7B-9FAE-404C-B791-84FD0943F10F}" srcOrd="0" destOrd="0" presId="urn:microsoft.com/office/officeart/2005/8/layout/bList2"/>
    <dgm:cxn modelId="{694F3DEF-7FD6-4FF2-BE1A-CD6D486478EB}" srcId="{1B54E042-B2E9-4EB4-A81D-18D40F7DC5BC}" destId="{CB4800C8-AA7E-4E8D-8DC6-F81C55CD6120}" srcOrd="1" destOrd="0" parTransId="{220AA7FE-FE3D-4094-B817-AAAD4DDD4398}" sibTransId="{17772470-816B-4DA7-BAE4-56ED4698EA3F}"/>
    <dgm:cxn modelId="{A5448B7F-C289-48E0-839A-ACDCE0126E64}" type="presParOf" srcId="{EFF29E7B-9FAE-404C-B791-84FD0943F10F}" destId="{DB88F01F-BC0C-4464-8214-761BDB974615}" srcOrd="0" destOrd="0" presId="urn:microsoft.com/office/officeart/2005/8/layout/bList2"/>
    <dgm:cxn modelId="{E45809EB-FD8D-4794-954E-FDF1978F3135}" type="presParOf" srcId="{DB88F01F-BC0C-4464-8214-761BDB974615}" destId="{A671FB40-ED47-4477-8C3A-5589F9D8FE08}" srcOrd="0" destOrd="0" presId="urn:microsoft.com/office/officeart/2005/8/layout/bList2"/>
    <dgm:cxn modelId="{E262F4AA-468D-4876-8272-2E879327A01B}" type="presParOf" srcId="{DB88F01F-BC0C-4464-8214-761BDB974615}" destId="{F9E2C1FE-95D6-4533-84E5-CDF8AF21B63C}" srcOrd="1" destOrd="0" presId="urn:microsoft.com/office/officeart/2005/8/layout/bList2"/>
    <dgm:cxn modelId="{D90A2A51-1A80-469F-952C-8C66DEB623C6}" type="presParOf" srcId="{DB88F01F-BC0C-4464-8214-761BDB974615}" destId="{139DA926-120F-4AE7-8C28-119D246E0093}" srcOrd="2" destOrd="0" presId="urn:microsoft.com/office/officeart/2005/8/layout/bList2"/>
    <dgm:cxn modelId="{C4C08BD8-0183-417B-8605-23D661C1BE73}" type="presParOf" srcId="{DB88F01F-BC0C-4464-8214-761BDB974615}" destId="{97DABD85-A939-4792-8F2B-462DE9E144EE}" srcOrd="3" destOrd="0" presId="urn:microsoft.com/office/officeart/2005/8/layout/bList2"/>
    <dgm:cxn modelId="{8CB2CE95-2AB1-4A1F-BA36-FD7B86781419}" type="presParOf" srcId="{EFF29E7B-9FAE-404C-B791-84FD0943F10F}" destId="{352E256F-5A34-4F9A-A137-62D30E7E2561}" srcOrd="1" destOrd="0" presId="urn:microsoft.com/office/officeart/2005/8/layout/bList2"/>
    <dgm:cxn modelId="{76358D4D-B114-4D8C-85D2-061135A9A2BD}" type="presParOf" srcId="{EFF29E7B-9FAE-404C-B791-84FD0943F10F}" destId="{D0EEA916-570F-4BC8-B45A-A541F78B70A4}" srcOrd="2" destOrd="0" presId="urn:microsoft.com/office/officeart/2005/8/layout/bList2"/>
    <dgm:cxn modelId="{69AA0A9F-E00A-496B-8940-2A7F1773C576}" type="presParOf" srcId="{D0EEA916-570F-4BC8-B45A-A541F78B70A4}" destId="{8B0A8128-4396-45B5-9647-512344BDDD48}" srcOrd="0" destOrd="0" presId="urn:microsoft.com/office/officeart/2005/8/layout/bList2"/>
    <dgm:cxn modelId="{4DABAFC7-D80F-4206-AB09-5FB4CB0515A2}" type="presParOf" srcId="{D0EEA916-570F-4BC8-B45A-A541F78B70A4}" destId="{30F298D3-7BB4-4B9F-9CF8-A17134595ECD}" srcOrd="1" destOrd="0" presId="urn:microsoft.com/office/officeart/2005/8/layout/bList2"/>
    <dgm:cxn modelId="{CBCC9F1D-F597-49E3-A6DF-DA2B23734A66}" type="presParOf" srcId="{D0EEA916-570F-4BC8-B45A-A541F78B70A4}" destId="{199EE3C4-B4C2-4991-B752-9A6FD80DDA2A}" srcOrd="2" destOrd="0" presId="urn:microsoft.com/office/officeart/2005/8/layout/bList2"/>
    <dgm:cxn modelId="{63E38541-D158-4621-82D8-6A8800B93A21}" type="presParOf" srcId="{D0EEA916-570F-4BC8-B45A-A541F78B70A4}" destId="{770E8E3D-0BE0-46B4-A42B-23703EAF1458}" srcOrd="3" destOrd="0" presId="urn:microsoft.com/office/officeart/2005/8/layout/bList2"/>
    <dgm:cxn modelId="{C51F6BB7-22EA-4999-8E15-CE55114D5EFD}" type="presParOf" srcId="{EFF29E7B-9FAE-404C-B791-84FD0943F10F}" destId="{9CDC31B4-7927-4353-8313-D389DF620ED7}" srcOrd="3" destOrd="0" presId="urn:microsoft.com/office/officeart/2005/8/layout/bList2"/>
    <dgm:cxn modelId="{81542751-C230-4F6E-8FE3-C897B57AAA21}" type="presParOf" srcId="{EFF29E7B-9FAE-404C-B791-84FD0943F10F}" destId="{FE667F74-B136-404A-9AEC-E407BB995114}" srcOrd="4" destOrd="0" presId="urn:microsoft.com/office/officeart/2005/8/layout/bList2"/>
    <dgm:cxn modelId="{C65E69DC-59EC-4323-9EED-BF3256904D57}" type="presParOf" srcId="{FE667F74-B136-404A-9AEC-E407BB995114}" destId="{AD58C38E-E3CE-4D1F-B2A1-8461025B3F32}" srcOrd="0" destOrd="0" presId="urn:microsoft.com/office/officeart/2005/8/layout/bList2"/>
    <dgm:cxn modelId="{32D28C66-3A8E-4B98-8BB9-A5073B414907}" type="presParOf" srcId="{FE667F74-B136-404A-9AEC-E407BB995114}" destId="{346CD9F9-C910-4BB1-A24C-24F182961805}" srcOrd="1" destOrd="0" presId="urn:microsoft.com/office/officeart/2005/8/layout/bList2"/>
    <dgm:cxn modelId="{72E89F61-0D66-415C-B228-79C9AE2EFC95}" type="presParOf" srcId="{FE667F74-B136-404A-9AEC-E407BB995114}" destId="{60650C7C-BDC4-49BD-A5DC-54D263CAA5E8}" srcOrd="2" destOrd="0" presId="urn:microsoft.com/office/officeart/2005/8/layout/bList2"/>
    <dgm:cxn modelId="{F0FF8D92-7A88-4ABB-93E0-621EEA590A2F}" type="presParOf" srcId="{FE667F74-B136-404A-9AEC-E407BB995114}" destId="{A4C151AA-AE21-4D87-BED4-40BE7783EF8C}" srcOrd="3" destOrd="0" presId="urn:microsoft.com/office/officeart/2005/8/layout/bList2"/>
    <dgm:cxn modelId="{91F8585D-62B3-44BF-BDA3-7E330E2889A8}" type="presParOf" srcId="{EFF29E7B-9FAE-404C-B791-84FD0943F10F}" destId="{B72A1D94-FC34-4CC4-A242-53AB2E8700CC}" srcOrd="5" destOrd="0" presId="urn:microsoft.com/office/officeart/2005/8/layout/bList2"/>
    <dgm:cxn modelId="{A1D343E6-FB6D-4157-8F45-85D8312C4206}" type="presParOf" srcId="{EFF29E7B-9FAE-404C-B791-84FD0943F10F}" destId="{6B465F1A-F7B5-48A3-8E15-4221AA870C37}" srcOrd="6" destOrd="0" presId="urn:microsoft.com/office/officeart/2005/8/layout/bList2"/>
    <dgm:cxn modelId="{AE9376CF-8C0C-4444-8FAA-D3DA5101F811}" type="presParOf" srcId="{6B465F1A-F7B5-48A3-8E15-4221AA870C37}" destId="{DBA07CF7-C807-479A-891D-AAF462816FA7}" srcOrd="0" destOrd="0" presId="urn:microsoft.com/office/officeart/2005/8/layout/bList2"/>
    <dgm:cxn modelId="{34BD58F8-760B-4794-BF23-57A02FA8BEEC}" type="presParOf" srcId="{6B465F1A-F7B5-48A3-8E15-4221AA870C37}" destId="{F52F0B55-9E20-4F85-BA98-621FB44125FB}" srcOrd="1" destOrd="0" presId="urn:microsoft.com/office/officeart/2005/8/layout/bList2"/>
    <dgm:cxn modelId="{6EF97CF4-1EA0-4970-BE6C-39DCEA3499FF}" type="presParOf" srcId="{6B465F1A-F7B5-48A3-8E15-4221AA870C37}" destId="{07C330E5-408A-430E-9DDC-7559FAD66863}" srcOrd="2" destOrd="0" presId="urn:microsoft.com/office/officeart/2005/8/layout/bList2"/>
    <dgm:cxn modelId="{19C85DCB-17FB-4E9F-AE89-585E134933BA}" type="presParOf" srcId="{6B465F1A-F7B5-48A3-8E15-4221AA870C37}" destId="{62F3B175-648A-46B4-9B20-EC4E9A0DDD30}"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71FB40-ED47-4477-8C3A-5589F9D8FE08}">
      <dsp:nvSpPr>
        <dsp:cNvPr id="0" name=""/>
        <dsp:cNvSpPr/>
      </dsp:nvSpPr>
      <dsp:spPr>
        <a:xfrm>
          <a:off x="5346" y="1016405"/>
          <a:ext cx="1895843" cy="1415207"/>
        </a:xfrm>
        <a:prstGeom prst="round2SameRect">
          <a:avLst>
            <a:gd name="adj1" fmla="val 8000"/>
            <a:gd name="adj2" fmla="val 0"/>
          </a:avLst>
        </a:prstGeom>
        <a:solidFill>
          <a:schemeClr val="lt1">
            <a:alpha val="90000"/>
            <a:hueOff val="0"/>
            <a:satOff val="0"/>
            <a:lumOff val="0"/>
            <a:alphaOff val="0"/>
          </a:schemeClr>
        </a:solidFill>
        <a:ln w="285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noProof="0" dirty="0"/>
            <a:t>Adapt the processes and tools</a:t>
          </a:r>
        </a:p>
      </dsp:txBody>
      <dsp:txXfrm>
        <a:off x="38506" y="1049565"/>
        <a:ext cx="1829523" cy="1382047"/>
      </dsp:txXfrm>
    </dsp:sp>
    <dsp:sp modelId="{139DA926-120F-4AE7-8C28-119D246E0093}">
      <dsp:nvSpPr>
        <dsp:cNvPr id="0" name=""/>
        <dsp:cNvSpPr/>
      </dsp:nvSpPr>
      <dsp:spPr>
        <a:xfrm>
          <a:off x="5346" y="2431612"/>
          <a:ext cx="1895843" cy="608539"/>
        </a:xfrm>
        <a:prstGeom prst="rect">
          <a:avLst/>
        </a:prstGeom>
        <a:solidFill>
          <a:schemeClr val="accent2">
            <a:hueOff val="0"/>
            <a:satOff val="0"/>
            <a:lumOff val="0"/>
            <a:alphaOff val="0"/>
          </a:schemeClr>
        </a:solidFill>
        <a:ln w="285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kern="1200" noProof="0" dirty="0"/>
            <a:t>Ask them!</a:t>
          </a:r>
        </a:p>
      </dsp:txBody>
      <dsp:txXfrm>
        <a:off x="5346" y="2431612"/>
        <a:ext cx="1335101" cy="608539"/>
      </dsp:txXfrm>
    </dsp:sp>
    <dsp:sp modelId="{97DABD85-A939-4792-8F2B-462DE9E144EE}">
      <dsp:nvSpPr>
        <dsp:cNvPr id="0" name=""/>
        <dsp:cNvSpPr/>
      </dsp:nvSpPr>
      <dsp:spPr>
        <a:xfrm>
          <a:off x="1394077" y="2528273"/>
          <a:ext cx="663545" cy="66354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a:ln w="285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0A8128-4396-45B5-9647-512344BDDD48}">
      <dsp:nvSpPr>
        <dsp:cNvPr id="0" name=""/>
        <dsp:cNvSpPr/>
      </dsp:nvSpPr>
      <dsp:spPr>
        <a:xfrm>
          <a:off x="2222012" y="1016405"/>
          <a:ext cx="1895843" cy="1415207"/>
        </a:xfrm>
        <a:prstGeom prst="round2SameRect">
          <a:avLst>
            <a:gd name="adj1" fmla="val 8000"/>
            <a:gd name="adj2" fmla="val 0"/>
          </a:avLst>
        </a:prstGeom>
        <a:solidFill>
          <a:schemeClr val="lt1">
            <a:alpha val="90000"/>
            <a:hueOff val="0"/>
            <a:satOff val="0"/>
            <a:lumOff val="0"/>
            <a:alphaOff val="0"/>
          </a:schemeClr>
        </a:solidFill>
        <a:ln w="285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noProof="0" dirty="0"/>
            <a:t>Redistribute the tasks in the team</a:t>
          </a:r>
        </a:p>
      </dsp:txBody>
      <dsp:txXfrm>
        <a:off x="2255172" y="1049565"/>
        <a:ext cx="1829523" cy="1382047"/>
      </dsp:txXfrm>
    </dsp:sp>
    <dsp:sp modelId="{199EE3C4-B4C2-4991-B752-9A6FD80DDA2A}">
      <dsp:nvSpPr>
        <dsp:cNvPr id="0" name=""/>
        <dsp:cNvSpPr/>
      </dsp:nvSpPr>
      <dsp:spPr>
        <a:xfrm>
          <a:off x="2222012" y="2431612"/>
          <a:ext cx="1895843" cy="608539"/>
        </a:xfrm>
        <a:prstGeom prst="rect">
          <a:avLst/>
        </a:prstGeom>
        <a:solidFill>
          <a:schemeClr val="accent3">
            <a:hueOff val="0"/>
            <a:satOff val="0"/>
            <a:lumOff val="0"/>
            <a:alphaOff val="0"/>
          </a:schemeClr>
        </a:solidFill>
        <a:ln w="285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kern="1200" noProof="0" dirty="0"/>
            <a:t>Job profile</a:t>
          </a:r>
        </a:p>
      </dsp:txBody>
      <dsp:txXfrm>
        <a:off x="2222012" y="2431612"/>
        <a:ext cx="1335101" cy="608539"/>
      </dsp:txXfrm>
    </dsp:sp>
    <dsp:sp modelId="{770E8E3D-0BE0-46B4-A42B-23703EAF1458}">
      <dsp:nvSpPr>
        <dsp:cNvPr id="0" name=""/>
        <dsp:cNvSpPr/>
      </dsp:nvSpPr>
      <dsp:spPr>
        <a:xfrm>
          <a:off x="3610744" y="2528273"/>
          <a:ext cx="663545" cy="66354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5000" b="-15000"/>
          </a:stretch>
        </a:blipFill>
        <a:ln w="285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8C38E-E3CE-4D1F-B2A1-8461025B3F32}">
      <dsp:nvSpPr>
        <dsp:cNvPr id="0" name=""/>
        <dsp:cNvSpPr/>
      </dsp:nvSpPr>
      <dsp:spPr>
        <a:xfrm>
          <a:off x="4438678" y="1016405"/>
          <a:ext cx="1895843" cy="1415207"/>
        </a:xfrm>
        <a:prstGeom prst="round2SameRect">
          <a:avLst>
            <a:gd name="adj1" fmla="val 8000"/>
            <a:gd name="adj2" fmla="val 0"/>
          </a:avLst>
        </a:prstGeom>
        <a:solidFill>
          <a:schemeClr val="lt1">
            <a:alpha val="90000"/>
            <a:hueOff val="0"/>
            <a:satOff val="0"/>
            <a:lumOff val="0"/>
            <a:alphaOff val="0"/>
          </a:schemeClr>
        </a:solidFill>
        <a:ln w="285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noProof="0" dirty="0"/>
            <a:t>Internal seminars lead by people already integrated</a:t>
          </a:r>
        </a:p>
      </dsp:txBody>
      <dsp:txXfrm>
        <a:off x="4471838" y="1049565"/>
        <a:ext cx="1829523" cy="1382047"/>
      </dsp:txXfrm>
    </dsp:sp>
    <dsp:sp modelId="{60650C7C-BDC4-49BD-A5DC-54D263CAA5E8}">
      <dsp:nvSpPr>
        <dsp:cNvPr id="0" name=""/>
        <dsp:cNvSpPr/>
      </dsp:nvSpPr>
      <dsp:spPr>
        <a:xfrm>
          <a:off x="4438678" y="2431612"/>
          <a:ext cx="1895843" cy="608539"/>
        </a:xfrm>
        <a:prstGeom prst="rect">
          <a:avLst/>
        </a:prstGeom>
        <a:solidFill>
          <a:schemeClr val="accent4">
            <a:hueOff val="0"/>
            <a:satOff val="0"/>
            <a:lumOff val="0"/>
            <a:alphaOff val="0"/>
          </a:schemeClr>
        </a:solidFill>
        <a:ln w="285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kern="1200" noProof="0" dirty="0"/>
            <a:t>Continues awareness</a:t>
          </a:r>
        </a:p>
      </dsp:txBody>
      <dsp:txXfrm>
        <a:off x="4438678" y="2431612"/>
        <a:ext cx="1335101" cy="608539"/>
      </dsp:txXfrm>
    </dsp:sp>
    <dsp:sp modelId="{A4C151AA-AE21-4D87-BED4-40BE7783EF8C}">
      <dsp:nvSpPr>
        <dsp:cNvPr id="0" name=""/>
        <dsp:cNvSpPr/>
      </dsp:nvSpPr>
      <dsp:spPr>
        <a:xfrm>
          <a:off x="5827410" y="2528273"/>
          <a:ext cx="663545" cy="66354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37000" b="-37000"/>
          </a:stretch>
        </a:blipFill>
        <a:ln w="285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A07CF7-C807-479A-891D-AAF462816FA7}">
      <dsp:nvSpPr>
        <dsp:cNvPr id="0" name=""/>
        <dsp:cNvSpPr/>
      </dsp:nvSpPr>
      <dsp:spPr>
        <a:xfrm>
          <a:off x="6655344" y="1016405"/>
          <a:ext cx="1895843" cy="1415207"/>
        </a:xfrm>
        <a:prstGeom prst="round2SameRect">
          <a:avLst>
            <a:gd name="adj1" fmla="val 8000"/>
            <a:gd name="adj2" fmla="val 0"/>
          </a:avLst>
        </a:prstGeom>
        <a:solidFill>
          <a:schemeClr val="lt1">
            <a:alpha val="90000"/>
            <a:hueOff val="0"/>
            <a:satOff val="0"/>
            <a:lumOff val="0"/>
            <a:alphaOff val="0"/>
          </a:schemeClr>
        </a:solidFill>
        <a:ln w="285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72390" rIns="24130" bIns="24130" numCol="1" spcCol="1270" anchor="t" anchorCtr="0">
          <a:noAutofit/>
        </a:bodyPr>
        <a:lstStyle/>
        <a:p>
          <a:pPr marL="171450" lvl="1" indent="-171450" algn="l" defTabSz="844550">
            <a:lnSpc>
              <a:spcPct val="90000"/>
            </a:lnSpc>
            <a:spcBef>
              <a:spcPct val="0"/>
            </a:spcBef>
            <a:spcAft>
              <a:spcPct val="15000"/>
            </a:spcAft>
            <a:buChar char="•"/>
          </a:pPr>
          <a:r>
            <a:rPr lang="en-US" sz="1900" kern="1200" noProof="0" dirty="0"/>
            <a:t>Almost any match will be possible</a:t>
          </a:r>
        </a:p>
      </dsp:txBody>
      <dsp:txXfrm>
        <a:off x="6688504" y="1049565"/>
        <a:ext cx="1829523" cy="1382047"/>
      </dsp:txXfrm>
    </dsp:sp>
    <dsp:sp modelId="{07C330E5-408A-430E-9DDC-7559FAD66863}">
      <dsp:nvSpPr>
        <dsp:cNvPr id="0" name=""/>
        <dsp:cNvSpPr/>
      </dsp:nvSpPr>
      <dsp:spPr>
        <a:xfrm>
          <a:off x="6655344" y="2431612"/>
          <a:ext cx="1895843" cy="608539"/>
        </a:xfrm>
        <a:prstGeom prst="rect">
          <a:avLst/>
        </a:prstGeom>
        <a:solidFill>
          <a:schemeClr val="accent5">
            <a:hueOff val="0"/>
            <a:satOff val="0"/>
            <a:lumOff val="0"/>
            <a:alphaOff val="0"/>
          </a:schemeClr>
        </a:solidFill>
        <a:ln w="285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marL="0" lvl="0" indent="0" algn="l" defTabSz="889000">
            <a:lnSpc>
              <a:spcPct val="90000"/>
            </a:lnSpc>
            <a:spcBef>
              <a:spcPct val="0"/>
            </a:spcBef>
            <a:spcAft>
              <a:spcPct val="35000"/>
            </a:spcAft>
            <a:buNone/>
          </a:pPr>
          <a:r>
            <a:rPr lang="en-US" sz="2000" kern="1200" noProof="0" dirty="0"/>
            <a:t>Don’t be bias</a:t>
          </a:r>
          <a:r>
            <a:rPr lang="es-ES" sz="2000" kern="1200" noProof="0"/>
            <a:t>ed</a:t>
          </a:r>
          <a:endParaRPr lang="en-US" sz="2000" kern="1200" noProof="0" dirty="0"/>
        </a:p>
      </dsp:txBody>
      <dsp:txXfrm>
        <a:off x="6655344" y="2431612"/>
        <a:ext cx="1335101" cy="608539"/>
      </dsp:txXfrm>
    </dsp:sp>
    <dsp:sp modelId="{62F3B175-648A-46B4-9B20-EC4E9A0DDD30}">
      <dsp:nvSpPr>
        <dsp:cNvPr id="0" name=""/>
        <dsp:cNvSpPr/>
      </dsp:nvSpPr>
      <dsp:spPr>
        <a:xfrm>
          <a:off x="8044076" y="2528273"/>
          <a:ext cx="663545" cy="66354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285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4BD6E22-8D03-4782-98BE-1CFC069ADAB7}" type="datetimeFigureOut">
              <a:rPr lang="es-ES" smtClean="0"/>
              <a:t>22/10/2020</a:t>
            </a:fld>
            <a:endParaRPr lang="es-ES"/>
          </a:p>
        </p:txBody>
      </p:sp>
      <p:sp>
        <p:nvSpPr>
          <p:cNvPr id="4" name="3 Marcador de pie de página"/>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5" name="4 Marcador de número de diapositiva"/>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08012BD-D105-4CC4-A5F7-E4AC830850D5}" type="slidenum">
              <a:rPr lang="es-ES" smtClean="0"/>
              <a:t>‹#›</a:t>
            </a:fld>
            <a:endParaRPr lang="es-ES"/>
          </a:p>
        </p:txBody>
      </p:sp>
    </p:spTree>
    <p:extLst>
      <p:ext uri="{BB962C8B-B14F-4D97-AF65-F5344CB8AC3E}">
        <p14:creationId xmlns:p14="http://schemas.microsoft.com/office/powerpoint/2010/main" val="401687702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039C786-486B-4A54-8969-0A1A4D086221}" type="datetimeFigureOut">
              <a:rPr lang="es-ES" smtClean="0"/>
              <a:t>22/10/2020</a:t>
            </a:fld>
            <a:endParaRPr lang="es-ES"/>
          </a:p>
        </p:txBody>
      </p:sp>
      <p:sp>
        <p:nvSpPr>
          <p:cNvPr id="4" name="3 Marcador de imagen de diapositiva"/>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76E0C5B-E58E-4784-B5BA-A887C3479F44}" type="slidenum">
              <a:rPr lang="es-ES" smtClean="0"/>
              <a:t>‹#›</a:t>
            </a:fld>
            <a:endParaRPr lang="es-ES"/>
          </a:p>
        </p:txBody>
      </p:sp>
    </p:spTree>
    <p:extLst>
      <p:ext uri="{BB962C8B-B14F-4D97-AF65-F5344CB8AC3E}">
        <p14:creationId xmlns:p14="http://schemas.microsoft.com/office/powerpoint/2010/main" val="12381211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mn-lt"/>
                <a:ea typeface="+mn-ea"/>
                <a:cs typeface="+mn-cs"/>
              </a:rPr>
              <a:t>Good afternoon everyone,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First of all, on behalf of Repsol and on my own behalf, I would like to thank the Zero projects leaders for promoting this conference and for the wishes to foster the Disability integration in the Workplace.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What I want to share with you today is the experience of Repsol about the development of a workforce culture that is respectful and inclusive; promoting the hiring, retention and professional development of people with disabilities, and how this project allow us to evolution in people management.</a:t>
            </a:r>
            <a:endParaRPr lang="es-E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89831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0DF53280-1011-411C-A18A-674C70A7640C}" type="slidenum">
              <a:rPr lang="es-ES" smtClean="0"/>
              <a:t>10</a:t>
            </a:fld>
            <a:endParaRPr lang="es-ES"/>
          </a:p>
        </p:txBody>
      </p:sp>
      <p:sp>
        <p:nvSpPr>
          <p:cNvPr id="5" name="4 Marcador de notas"/>
          <p:cNvSpPr>
            <a:spLocks noGrp="1"/>
          </p:cNvSpPr>
          <p:nvPr>
            <p:ph type="body" sz="quarter" idx="11"/>
          </p:nvPr>
        </p:nvSpPr>
        <p:spPr/>
        <p:txBody>
          <a:bodyPr/>
          <a:lstStyle/>
          <a:p>
            <a:endParaRPr lang="es-ES" dirty="0"/>
          </a:p>
        </p:txBody>
      </p:sp>
    </p:spTree>
    <p:extLst>
      <p:ext uri="{BB962C8B-B14F-4D97-AF65-F5344CB8AC3E}">
        <p14:creationId xmlns:p14="http://schemas.microsoft.com/office/powerpoint/2010/main" val="899354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Alba</a:t>
            </a:r>
            <a:r>
              <a:rPr lang="es-ES" baseline="0" dirty="0"/>
              <a:t> </a:t>
            </a:r>
            <a:r>
              <a:rPr lang="es-ES" baseline="0" dirty="0" err="1"/>
              <a:t>blind</a:t>
            </a:r>
            <a:r>
              <a:rPr lang="es-ES" baseline="0" dirty="0"/>
              <a:t>, </a:t>
            </a:r>
            <a:r>
              <a:rPr lang="es-ES" baseline="0" dirty="0" err="1"/>
              <a:t>she</a:t>
            </a:r>
            <a:r>
              <a:rPr lang="es-ES" baseline="0" dirty="0"/>
              <a:t> </a:t>
            </a:r>
            <a:r>
              <a:rPr lang="es-ES" baseline="0" dirty="0" err="1"/>
              <a:t>is</a:t>
            </a:r>
            <a:r>
              <a:rPr lang="es-ES" baseline="0" dirty="0"/>
              <a:t> a </a:t>
            </a:r>
            <a:r>
              <a:rPr lang="es-ES" baseline="0" dirty="0" err="1"/>
              <a:t>recruiter</a:t>
            </a:r>
            <a:r>
              <a:rPr lang="es-ES" baseline="0" dirty="0"/>
              <a:t> </a:t>
            </a:r>
          </a:p>
          <a:p>
            <a:r>
              <a:rPr lang="es-ES" baseline="0" dirty="0"/>
              <a:t>Patricia </a:t>
            </a:r>
            <a:r>
              <a:rPr lang="es-ES" baseline="0" dirty="0" err="1"/>
              <a:t>blind</a:t>
            </a:r>
            <a:r>
              <a:rPr lang="es-ES" baseline="0" dirty="0"/>
              <a:t> </a:t>
            </a:r>
            <a:r>
              <a:rPr lang="es-ES" baseline="0" dirty="0" err="1"/>
              <a:t>working</a:t>
            </a:r>
            <a:r>
              <a:rPr lang="es-ES" baseline="0" dirty="0"/>
              <a:t> </a:t>
            </a:r>
            <a:r>
              <a:rPr lang="es-ES" baseline="0" dirty="0" err="1"/>
              <a:t>with</a:t>
            </a:r>
            <a:r>
              <a:rPr lang="es-ES" baseline="0" dirty="0"/>
              <a:t> videos </a:t>
            </a:r>
            <a:r>
              <a:rPr lang="es-ES" baseline="0" dirty="0" err="1"/>
              <a:t>going</a:t>
            </a:r>
            <a:r>
              <a:rPr lang="es-ES" baseline="0" dirty="0"/>
              <a:t> to </a:t>
            </a:r>
            <a:r>
              <a:rPr lang="es-ES" baseline="0" dirty="0" err="1"/>
              <a:t>work</a:t>
            </a:r>
            <a:r>
              <a:rPr lang="es-ES" baseline="0" dirty="0"/>
              <a:t> </a:t>
            </a:r>
            <a:r>
              <a:rPr lang="es-ES" baseline="0" dirty="0" err="1"/>
              <a:t>by</a:t>
            </a:r>
            <a:r>
              <a:rPr lang="es-ES" baseline="0" dirty="0"/>
              <a:t> metro</a:t>
            </a:r>
            <a:endParaRPr lang="es-ES" dirty="0"/>
          </a:p>
        </p:txBody>
      </p:sp>
    </p:spTree>
    <p:extLst>
      <p:ext uri="{BB962C8B-B14F-4D97-AF65-F5344CB8AC3E}">
        <p14:creationId xmlns:p14="http://schemas.microsoft.com/office/powerpoint/2010/main" val="2231600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dirty="0"/>
              <a:t>Because</a:t>
            </a:r>
            <a:r>
              <a:rPr lang="en-GB" baseline="0" dirty="0"/>
              <a:t> we think that disabilities is a global challenge, we want to share all our experience about it.</a:t>
            </a:r>
          </a:p>
          <a:p>
            <a:r>
              <a:rPr lang="en-GB" baseline="0" dirty="0"/>
              <a:t>We have published three white papers publications that you will find in our corporative website Repsol.com.</a:t>
            </a:r>
          </a:p>
          <a:p>
            <a:r>
              <a:rPr lang="en-GB" baseline="0" dirty="0"/>
              <a:t>From left to right:</a:t>
            </a:r>
          </a:p>
          <a:p>
            <a:r>
              <a:rPr lang="en-GB" baseline="0" dirty="0"/>
              <a:t>A guide of how to create Service stations </a:t>
            </a:r>
            <a:r>
              <a:rPr lang="en-GB" baseline="0" dirty="0" err="1"/>
              <a:t>accesible</a:t>
            </a:r>
            <a:r>
              <a:rPr lang="en-GB" baseline="0" dirty="0"/>
              <a:t> to all disabilities</a:t>
            </a:r>
          </a:p>
          <a:p>
            <a:endParaRPr lang="en-GB" baseline="0" dirty="0"/>
          </a:p>
          <a:p>
            <a:r>
              <a:rPr lang="en-GB" baseline="0" dirty="0"/>
              <a:t>Diverse talent that collect our experience in many different </a:t>
            </a:r>
            <a:r>
              <a:rPr lang="en-GB" baseline="0" dirty="0" err="1"/>
              <a:t>busineses</a:t>
            </a:r>
            <a:r>
              <a:rPr lang="en-GB" baseline="0" dirty="0"/>
              <a:t> and how we linked this project with every Business strategy</a:t>
            </a:r>
          </a:p>
          <a:p>
            <a:endParaRPr lang="en-GB" baseline="0" dirty="0"/>
          </a:p>
          <a:p>
            <a:r>
              <a:rPr lang="en-GB" baseline="0" dirty="0"/>
              <a:t>And the guide “</a:t>
            </a:r>
            <a:r>
              <a:rPr lang="en-GB" baseline="0" dirty="0" err="1"/>
              <a:t>Overcomming</a:t>
            </a:r>
            <a:r>
              <a:rPr lang="en-GB" baseline="0" dirty="0"/>
              <a:t> Barriers” that shows our experience in adapting workplaces to all disabilities</a:t>
            </a:r>
          </a:p>
          <a:p>
            <a:endParaRPr lang="en-GB" baseline="0" dirty="0"/>
          </a:p>
          <a:p>
            <a:r>
              <a:rPr lang="en-GB" baseline="0" dirty="0"/>
              <a:t>All of them are available in English and Spanish for free in our website.</a:t>
            </a:r>
            <a:endParaRPr lang="en-GB" dirty="0"/>
          </a:p>
        </p:txBody>
      </p:sp>
      <p:sp>
        <p:nvSpPr>
          <p:cNvPr id="4" name="3 Marcador de número de diapositiva"/>
          <p:cNvSpPr>
            <a:spLocks noGrp="1"/>
          </p:cNvSpPr>
          <p:nvPr>
            <p:ph type="sldNum" sz="quarter" idx="10"/>
          </p:nvPr>
        </p:nvSpPr>
        <p:spPr/>
        <p:txBody>
          <a:bodyPr/>
          <a:lstStyle/>
          <a:p>
            <a:fld id="{0F167423-C29B-4F64-83D8-480979F8269C}" type="slidenum">
              <a:rPr lang="en-GB" smtClean="0"/>
              <a:t>12</a:t>
            </a:fld>
            <a:endParaRPr lang="en-GB"/>
          </a:p>
        </p:txBody>
      </p:sp>
    </p:spTree>
    <p:extLst>
      <p:ext uri="{BB962C8B-B14F-4D97-AF65-F5344CB8AC3E}">
        <p14:creationId xmlns:p14="http://schemas.microsoft.com/office/powerpoint/2010/main" val="795881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err="1"/>
              <a:t>This</a:t>
            </a:r>
            <a:r>
              <a:rPr lang="es-ES_tradnl" baseline="0" dirty="0"/>
              <a:t> </a:t>
            </a:r>
            <a:r>
              <a:rPr lang="es-ES_tradnl" baseline="0" dirty="0" err="1"/>
              <a:t>is</a:t>
            </a:r>
            <a:r>
              <a:rPr lang="es-ES_tradnl" baseline="0" dirty="0"/>
              <a:t> a short video </a:t>
            </a:r>
            <a:r>
              <a:rPr lang="es-ES_tradnl" baseline="0" dirty="0" err="1"/>
              <a:t>that</a:t>
            </a:r>
            <a:r>
              <a:rPr lang="es-ES_tradnl" baseline="0" dirty="0"/>
              <a:t> </a:t>
            </a:r>
            <a:r>
              <a:rPr lang="es-ES_tradnl" baseline="0" dirty="0" err="1"/>
              <a:t>represent</a:t>
            </a:r>
            <a:r>
              <a:rPr lang="es-ES_tradnl" baseline="0" dirty="0"/>
              <a:t> </a:t>
            </a:r>
            <a:r>
              <a:rPr lang="es-ES_tradnl" baseline="0" dirty="0" err="1"/>
              <a:t>what</a:t>
            </a:r>
            <a:r>
              <a:rPr lang="es-ES_tradnl" baseline="0" dirty="0"/>
              <a:t> </a:t>
            </a:r>
            <a:r>
              <a:rPr lang="es-ES_tradnl" baseline="0" dirty="0" err="1"/>
              <a:t>we</a:t>
            </a:r>
            <a:r>
              <a:rPr lang="es-ES_tradnl" baseline="0" dirty="0"/>
              <a:t> </a:t>
            </a:r>
            <a:r>
              <a:rPr lang="es-ES_tradnl" baseline="0" dirty="0" err="1"/>
              <a:t>think</a:t>
            </a:r>
            <a:r>
              <a:rPr lang="es-ES_tradnl" baseline="0" dirty="0"/>
              <a:t> </a:t>
            </a:r>
            <a:r>
              <a:rPr lang="es-ES_tradnl" baseline="0" dirty="0" err="1"/>
              <a:t>about</a:t>
            </a:r>
            <a:r>
              <a:rPr lang="es-ES_tradnl" baseline="0" dirty="0"/>
              <a:t> </a:t>
            </a:r>
            <a:r>
              <a:rPr lang="es-ES_tradnl" baseline="0" dirty="0" err="1"/>
              <a:t>people</a:t>
            </a:r>
            <a:r>
              <a:rPr lang="es-ES_tradnl" baseline="0" dirty="0"/>
              <a:t> </a:t>
            </a:r>
            <a:r>
              <a:rPr lang="es-ES_tradnl" baseline="0" dirty="0" err="1"/>
              <a:t>with</a:t>
            </a:r>
            <a:r>
              <a:rPr lang="es-ES_tradnl" baseline="0" dirty="0"/>
              <a:t> </a:t>
            </a:r>
            <a:r>
              <a:rPr lang="es-ES_tradnl" baseline="0" dirty="0" err="1"/>
              <a:t>disabilities</a:t>
            </a:r>
            <a:endParaRPr lang="es-ES_tradnl" baseline="0" dirty="0"/>
          </a:p>
          <a:p>
            <a:endParaRPr lang="es-ES_tradnl" baseline="0" dirty="0"/>
          </a:p>
          <a:p>
            <a:endParaRPr lang="es-ES_tradnl" baseline="0" dirty="0"/>
          </a:p>
          <a:p>
            <a:endParaRPr lang="es-ES" dirty="0"/>
          </a:p>
        </p:txBody>
      </p:sp>
    </p:spTree>
    <p:extLst>
      <p:ext uri="{BB962C8B-B14F-4D97-AF65-F5344CB8AC3E}">
        <p14:creationId xmlns:p14="http://schemas.microsoft.com/office/powerpoint/2010/main" val="3786486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dirty="0"/>
              <a:t>In </a:t>
            </a:r>
            <a:r>
              <a:rPr lang="es-ES_tradnl" dirty="0" err="1"/>
              <a:t>my</a:t>
            </a:r>
            <a:r>
              <a:rPr lang="es-ES_tradnl" dirty="0"/>
              <a:t> </a:t>
            </a:r>
            <a:r>
              <a:rPr lang="es-ES_tradnl" dirty="0" err="1"/>
              <a:t>experience</a:t>
            </a:r>
            <a:r>
              <a:rPr lang="es-ES_tradnl" baseline="0" dirty="0"/>
              <a:t>, </a:t>
            </a:r>
            <a:r>
              <a:rPr lang="es-ES_tradnl" baseline="0" dirty="0" err="1"/>
              <a:t>we</a:t>
            </a:r>
            <a:r>
              <a:rPr lang="es-ES_tradnl" baseline="0" dirty="0"/>
              <a:t> </a:t>
            </a:r>
            <a:r>
              <a:rPr lang="es-ES_tradnl" baseline="0" dirty="0" err="1"/>
              <a:t>must</a:t>
            </a:r>
            <a:r>
              <a:rPr lang="es-ES_tradnl" baseline="0" dirty="0"/>
              <a:t> </a:t>
            </a:r>
            <a:r>
              <a:rPr lang="es-ES_tradnl" baseline="0" dirty="0" err="1"/>
              <a:t>customize</a:t>
            </a:r>
            <a:r>
              <a:rPr lang="es-ES_tradnl" baseline="0" dirty="0"/>
              <a:t> and </a:t>
            </a:r>
            <a:r>
              <a:rPr lang="es-ES_tradnl" baseline="0" dirty="0" err="1"/>
              <a:t>adapt</a:t>
            </a:r>
            <a:r>
              <a:rPr lang="es-ES_tradnl" baseline="0" dirty="0"/>
              <a:t> </a:t>
            </a:r>
            <a:r>
              <a:rPr lang="es-ES_tradnl" baseline="0" dirty="0" err="1"/>
              <a:t>our</a:t>
            </a:r>
            <a:r>
              <a:rPr lang="es-ES_tradnl" baseline="0" dirty="0"/>
              <a:t> </a:t>
            </a:r>
            <a:r>
              <a:rPr lang="es-ES_tradnl" baseline="0" dirty="0" err="1"/>
              <a:t>organization</a:t>
            </a:r>
            <a:r>
              <a:rPr lang="es-ES_tradnl" baseline="0" dirty="0"/>
              <a:t> to </a:t>
            </a:r>
            <a:r>
              <a:rPr lang="es-ES_tradnl" baseline="0" dirty="0" err="1"/>
              <a:t>the</a:t>
            </a:r>
            <a:r>
              <a:rPr lang="es-ES_tradnl" baseline="0" dirty="0"/>
              <a:t> </a:t>
            </a:r>
            <a:r>
              <a:rPr lang="es-ES_tradnl" baseline="0" dirty="0" err="1"/>
              <a:t>people</a:t>
            </a:r>
            <a:r>
              <a:rPr lang="es-ES_tradnl" baseline="0" dirty="0"/>
              <a:t>. </a:t>
            </a:r>
            <a:r>
              <a:rPr lang="es-ES_tradnl" baseline="0" dirty="0" err="1"/>
              <a:t>Learn</a:t>
            </a:r>
            <a:r>
              <a:rPr lang="es-ES_tradnl" baseline="0" dirty="0"/>
              <a:t> </a:t>
            </a:r>
            <a:r>
              <a:rPr lang="es-ES_tradnl" baseline="0" dirty="0" err="1"/>
              <a:t>how</a:t>
            </a:r>
            <a:r>
              <a:rPr lang="es-ES_tradnl" baseline="0" dirty="0"/>
              <a:t> to do </a:t>
            </a:r>
            <a:r>
              <a:rPr lang="es-ES_tradnl" baseline="0" dirty="0" err="1"/>
              <a:t>it</a:t>
            </a:r>
            <a:r>
              <a:rPr lang="es-ES_tradnl" baseline="0" dirty="0"/>
              <a:t> and </a:t>
            </a:r>
            <a:r>
              <a:rPr lang="es-ES_tradnl" baseline="0" dirty="0" err="1"/>
              <a:t>how</a:t>
            </a:r>
            <a:r>
              <a:rPr lang="es-ES_tradnl" baseline="0" dirty="0"/>
              <a:t> </a:t>
            </a:r>
            <a:r>
              <a:rPr lang="es-ES_tradnl" baseline="0" dirty="0" err="1"/>
              <a:t>you</a:t>
            </a:r>
            <a:r>
              <a:rPr lang="es-ES_tradnl" baseline="0" dirty="0"/>
              <a:t> </a:t>
            </a:r>
            <a:r>
              <a:rPr lang="es-ES_tradnl" baseline="0" dirty="0" err="1"/>
              <a:t>will</a:t>
            </a:r>
            <a:r>
              <a:rPr lang="es-ES_tradnl" baseline="0" dirty="0"/>
              <a:t> </a:t>
            </a:r>
            <a:r>
              <a:rPr lang="es-ES_tradnl" baseline="0" dirty="0" err="1"/>
              <a:t>treat</a:t>
            </a:r>
            <a:r>
              <a:rPr lang="es-ES_tradnl" baseline="0" dirty="0"/>
              <a:t> </a:t>
            </a:r>
            <a:r>
              <a:rPr lang="es-ES_tradnl" baseline="0" dirty="0" err="1"/>
              <a:t>each</a:t>
            </a:r>
            <a:r>
              <a:rPr lang="es-ES_tradnl" baseline="0" dirty="0"/>
              <a:t> </a:t>
            </a:r>
            <a:r>
              <a:rPr lang="es-ES_tradnl" baseline="0" dirty="0" err="1"/>
              <a:t>person</a:t>
            </a:r>
            <a:r>
              <a:rPr lang="es-ES_tradnl" baseline="0" dirty="0"/>
              <a:t> </a:t>
            </a:r>
            <a:r>
              <a:rPr lang="es-ES_tradnl" baseline="0" dirty="0" err="1"/>
              <a:t>allow</a:t>
            </a:r>
            <a:r>
              <a:rPr lang="es-ES_tradnl" baseline="0" dirty="0"/>
              <a:t> </a:t>
            </a:r>
            <a:r>
              <a:rPr lang="es-ES_tradnl" baseline="0" dirty="0" err="1"/>
              <a:t>you</a:t>
            </a:r>
            <a:r>
              <a:rPr lang="es-ES_tradnl" baseline="0" dirty="0"/>
              <a:t> to </a:t>
            </a:r>
            <a:r>
              <a:rPr lang="es-ES_tradnl" baseline="0" dirty="0" err="1"/>
              <a:t>understand</a:t>
            </a:r>
            <a:r>
              <a:rPr lang="es-ES_tradnl" baseline="0" dirty="0"/>
              <a:t> </a:t>
            </a:r>
            <a:r>
              <a:rPr lang="es-ES_tradnl" baseline="0" dirty="0" err="1"/>
              <a:t>what</a:t>
            </a:r>
            <a:r>
              <a:rPr lang="es-ES_tradnl" baseline="0" dirty="0"/>
              <a:t> </a:t>
            </a:r>
            <a:r>
              <a:rPr lang="es-ES_tradnl" baseline="0" dirty="0" err="1"/>
              <a:t>diversity</a:t>
            </a:r>
            <a:r>
              <a:rPr lang="es-ES_tradnl" baseline="0" dirty="0"/>
              <a:t> </a:t>
            </a:r>
            <a:r>
              <a:rPr lang="es-ES_tradnl" baseline="0" dirty="0" err="1"/>
              <a:t>means</a:t>
            </a:r>
            <a:r>
              <a:rPr lang="es-ES_tradnl" baseline="0" dirty="0"/>
              <a:t>. </a:t>
            </a:r>
            <a:r>
              <a:rPr lang="es-ES_tradnl" baseline="0" dirty="0" err="1"/>
              <a:t>This</a:t>
            </a:r>
            <a:r>
              <a:rPr lang="es-ES_tradnl" baseline="0" dirty="0"/>
              <a:t> </a:t>
            </a:r>
            <a:r>
              <a:rPr lang="es-ES_tradnl" baseline="0" dirty="0" err="1"/>
              <a:t>kind</a:t>
            </a:r>
            <a:r>
              <a:rPr lang="es-ES_tradnl" baseline="0" dirty="0"/>
              <a:t> of </a:t>
            </a:r>
            <a:r>
              <a:rPr lang="es-ES_tradnl" baseline="0" dirty="0" err="1"/>
              <a:t>organizations</a:t>
            </a:r>
            <a:r>
              <a:rPr lang="es-ES_tradnl" baseline="0" dirty="0"/>
              <a:t> </a:t>
            </a:r>
            <a:r>
              <a:rPr lang="es-ES_tradnl" baseline="0" dirty="0" err="1"/>
              <a:t>will</a:t>
            </a:r>
            <a:r>
              <a:rPr lang="es-ES_tradnl" baseline="0" dirty="0"/>
              <a:t> </a:t>
            </a:r>
            <a:r>
              <a:rPr lang="es-ES_tradnl" baseline="0" dirty="0" err="1"/>
              <a:t>allow</a:t>
            </a:r>
            <a:r>
              <a:rPr lang="es-ES_tradnl" baseline="0" dirty="0"/>
              <a:t> </a:t>
            </a:r>
            <a:r>
              <a:rPr lang="es-ES_tradnl" baseline="0" dirty="0" err="1"/>
              <a:t>the</a:t>
            </a:r>
            <a:r>
              <a:rPr lang="es-ES_tradnl" baseline="0" dirty="0"/>
              <a:t> </a:t>
            </a:r>
            <a:r>
              <a:rPr lang="es-ES_tradnl" baseline="0" dirty="0" err="1"/>
              <a:t>people</a:t>
            </a:r>
            <a:r>
              <a:rPr lang="es-ES_tradnl" baseline="0" dirty="0"/>
              <a:t> to </a:t>
            </a:r>
            <a:r>
              <a:rPr lang="es-ES_tradnl" baseline="0" dirty="0" err="1"/>
              <a:t>have</a:t>
            </a:r>
            <a:r>
              <a:rPr lang="es-ES_tradnl" baseline="0" dirty="0"/>
              <a:t> </a:t>
            </a:r>
            <a:r>
              <a:rPr lang="es-ES_tradnl" baseline="0" dirty="0" err="1"/>
              <a:t>safer</a:t>
            </a:r>
            <a:r>
              <a:rPr lang="es-ES_tradnl" baseline="0" dirty="0"/>
              <a:t> and </a:t>
            </a:r>
            <a:r>
              <a:rPr lang="es-ES_tradnl" baseline="0" dirty="0" err="1"/>
              <a:t>healthier</a:t>
            </a:r>
            <a:r>
              <a:rPr lang="es-ES_tradnl" baseline="0" dirty="0"/>
              <a:t> </a:t>
            </a:r>
            <a:r>
              <a:rPr lang="es-ES_tradnl" baseline="0" dirty="0" err="1"/>
              <a:t>workplaces</a:t>
            </a:r>
            <a:r>
              <a:rPr lang="es-ES_tradnl" baseline="0" dirty="0"/>
              <a:t> and </a:t>
            </a:r>
            <a:r>
              <a:rPr lang="es-ES_tradnl" baseline="0" dirty="0" err="1"/>
              <a:t>also</a:t>
            </a:r>
            <a:r>
              <a:rPr lang="es-ES_tradnl" baseline="0" dirty="0"/>
              <a:t>, to </a:t>
            </a:r>
            <a:r>
              <a:rPr lang="es-ES_tradnl" baseline="0" dirty="0" err="1"/>
              <a:t>have</a:t>
            </a:r>
            <a:r>
              <a:rPr lang="es-ES_tradnl" baseline="0" dirty="0"/>
              <a:t> </a:t>
            </a:r>
            <a:r>
              <a:rPr lang="es-ES_tradnl" baseline="0" dirty="0" err="1"/>
              <a:t>greater</a:t>
            </a:r>
            <a:r>
              <a:rPr lang="es-ES_tradnl" baseline="0" dirty="0"/>
              <a:t> </a:t>
            </a:r>
            <a:r>
              <a:rPr lang="es-ES_tradnl" baseline="0" dirty="0" err="1"/>
              <a:t>results</a:t>
            </a:r>
            <a:r>
              <a:rPr lang="es-ES_tradnl" baseline="0" dirty="0"/>
              <a:t>!</a:t>
            </a:r>
          </a:p>
          <a:p>
            <a:endParaRPr lang="es-ES_tradnl" baseline="0" dirty="0"/>
          </a:p>
          <a:p>
            <a:r>
              <a:rPr lang="es-ES_tradnl" baseline="0" dirty="0" err="1"/>
              <a:t>Thank</a:t>
            </a:r>
            <a:r>
              <a:rPr lang="es-ES_tradnl" baseline="0" dirty="0"/>
              <a:t> </a:t>
            </a:r>
            <a:r>
              <a:rPr lang="es-ES_tradnl" baseline="0" dirty="0" err="1"/>
              <a:t>you</a:t>
            </a:r>
            <a:r>
              <a:rPr lang="es-ES_tradnl" baseline="0" dirty="0"/>
              <a:t>!</a:t>
            </a:r>
          </a:p>
        </p:txBody>
      </p:sp>
    </p:spTree>
    <p:extLst>
      <p:ext uri="{BB962C8B-B14F-4D97-AF65-F5344CB8AC3E}">
        <p14:creationId xmlns:p14="http://schemas.microsoft.com/office/powerpoint/2010/main" val="299766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Repsol is an energy company, present in key areas with the greatest potential on the global energy map.</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present throughout the oil and gas value chain, engaging in operations that range from exploration and production to the development and commercialization of energy solutions. </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a diverse and committed team with over 27,000 employees of 80 different nationalities present in over 40 countries.</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1C3CCA84-8DBC-4FCF-AE58-DF4C505263BD}" type="slidenum">
              <a:rPr lang="es-ES" smtClean="0">
                <a:solidFill>
                  <a:prstClr val="black"/>
                </a:solidFill>
              </a:rPr>
              <a:pPr/>
              <a:t>2</a:t>
            </a:fld>
            <a:endParaRPr lang="es-ES">
              <a:solidFill>
                <a:prstClr val="black"/>
              </a:solidFill>
            </a:endParaRPr>
          </a:p>
        </p:txBody>
      </p:sp>
    </p:spTree>
    <p:extLst>
      <p:ext uri="{BB962C8B-B14F-4D97-AF65-F5344CB8AC3E}">
        <p14:creationId xmlns:p14="http://schemas.microsoft.com/office/powerpoint/2010/main" val="227523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Over the last 10 years, we've driven a transformation process that has enabled us to achieve a global company model with an international focus, that is innovative, responsible, and renowned, that supplies energy to millions of people. </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the basis on which we drive the development of the company's future, a vision that puts value in society and its future.</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Policy of respect towards people and diversity</a:t>
            </a:r>
            <a:r>
              <a:rPr lang="en-US" sz="1200" kern="1200" dirty="0">
                <a:solidFill>
                  <a:schemeClr val="tx1"/>
                </a:solidFill>
                <a:effectLst/>
                <a:latin typeface="+mn-lt"/>
                <a:ea typeface="+mn-ea"/>
                <a:cs typeface="+mn-cs"/>
              </a:rPr>
              <a:t> is the basis of our vision. By building upon it, we have created the foundation of a company that carries out its activities while promoting fair and equal treatment of all members of its organization, under the principle of Equal Opportunities.</a:t>
            </a:r>
            <a:endParaRPr lang="es-ES" sz="1200" kern="1200" dirty="0">
              <a:solidFill>
                <a:schemeClr val="tx1"/>
              </a:solidFill>
              <a:effectLst/>
              <a:latin typeface="+mn-lt"/>
              <a:ea typeface="+mn-ea"/>
              <a:cs typeface="+mn-cs"/>
            </a:endParaRPr>
          </a:p>
          <a:p>
            <a:endParaRPr lang="es-ES" dirty="0"/>
          </a:p>
        </p:txBody>
      </p:sp>
    </p:spTree>
    <p:extLst>
      <p:ext uri="{BB962C8B-B14F-4D97-AF65-F5344CB8AC3E}">
        <p14:creationId xmlns:p14="http://schemas.microsoft.com/office/powerpoint/2010/main" val="288598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90488" y="744538"/>
            <a:ext cx="6616700" cy="3722687"/>
          </a:xfrm>
        </p:spPr>
      </p:sp>
      <p:sp>
        <p:nvSpPr>
          <p:cNvPr id="4" name="3 Marcador de número de diapositiva"/>
          <p:cNvSpPr>
            <a:spLocks noGrp="1"/>
          </p:cNvSpPr>
          <p:nvPr>
            <p:ph type="sldNum" sz="quarter" idx="10"/>
          </p:nvPr>
        </p:nvSpPr>
        <p:spPr/>
        <p:txBody>
          <a:bodyPr/>
          <a:lstStyle/>
          <a:p>
            <a:fld id="{57D2B213-B006-47D1-88F2-3693168A2DFB}" type="slidenum">
              <a:rPr lang="es-ES" smtClean="0"/>
              <a:pPr/>
              <a:t>4</a:t>
            </a:fld>
            <a:endParaRPr lang="es-ES"/>
          </a:p>
        </p:txBody>
      </p:sp>
      <p:sp>
        <p:nvSpPr>
          <p:cNvPr id="5" name="4 Marcador de notas"/>
          <p:cNvSpPr>
            <a:spLocks noGrp="1"/>
          </p:cNvSpPr>
          <p:nvPr>
            <p:ph type="body" sz="quarter" idx="11"/>
          </p:nvPr>
        </p:nvSpPr>
        <p:spPr/>
        <p:txBody>
          <a:bodyPr/>
          <a:lstStyle/>
          <a:p>
            <a:endParaRPr lang="es-ES"/>
          </a:p>
        </p:txBody>
      </p:sp>
    </p:spTree>
    <p:extLst>
      <p:ext uri="{BB962C8B-B14F-4D97-AF65-F5344CB8AC3E}">
        <p14:creationId xmlns:p14="http://schemas.microsoft.com/office/powerpoint/2010/main" val="538928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0DF53280-1011-411C-A18A-674C70A7640C}" type="slidenum">
              <a:rPr lang="es-ES" smtClean="0"/>
              <a:t>5</a:t>
            </a:fld>
            <a:endParaRPr lang="es-ES"/>
          </a:p>
        </p:txBody>
      </p:sp>
      <p:sp>
        <p:nvSpPr>
          <p:cNvPr id="5" name="4 Marcador de notas"/>
          <p:cNvSpPr>
            <a:spLocks noGrp="1"/>
          </p:cNvSpPr>
          <p:nvPr>
            <p:ph type="body" sz="quarter" idx="11"/>
          </p:nvPr>
        </p:nvSpPr>
        <p:spPr/>
        <p:txBody>
          <a:bodyPr/>
          <a:lstStyle/>
          <a:p>
            <a:endParaRPr lang="es-ES"/>
          </a:p>
        </p:txBody>
      </p:sp>
    </p:spTree>
    <p:extLst>
      <p:ext uri="{BB962C8B-B14F-4D97-AF65-F5344CB8AC3E}">
        <p14:creationId xmlns:p14="http://schemas.microsoft.com/office/powerpoint/2010/main" val="3836919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úmero de diapositiva"/>
          <p:cNvSpPr>
            <a:spLocks noGrp="1"/>
          </p:cNvSpPr>
          <p:nvPr>
            <p:ph type="sldNum" sz="quarter" idx="10"/>
          </p:nvPr>
        </p:nvSpPr>
        <p:spPr/>
        <p:txBody>
          <a:bodyPr/>
          <a:lstStyle/>
          <a:p>
            <a:fld id="{0DF53280-1011-411C-A18A-674C70A7640C}" type="slidenum">
              <a:rPr lang="es-ES" smtClean="0"/>
              <a:t>6</a:t>
            </a:fld>
            <a:endParaRPr lang="es-ES"/>
          </a:p>
        </p:txBody>
      </p:sp>
      <p:sp>
        <p:nvSpPr>
          <p:cNvPr id="5" name="4 Marcador de notas"/>
          <p:cNvSpPr>
            <a:spLocks noGrp="1"/>
          </p:cNvSpPr>
          <p:nvPr>
            <p:ph type="body" sz="quarter" idx="11"/>
          </p:nvPr>
        </p:nvSpPr>
        <p:spPr/>
        <p:txBody>
          <a:bodyPr/>
          <a:lstStyle/>
          <a:p>
            <a:endParaRPr lang="es-ES"/>
          </a:p>
        </p:txBody>
      </p:sp>
    </p:spTree>
    <p:extLst>
      <p:ext uri="{BB962C8B-B14F-4D97-AF65-F5344CB8AC3E}">
        <p14:creationId xmlns:p14="http://schemas.microsoft.com/office/powerpoint/2010/main" val="1561113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4" name="3 Marcador de notas"/>
          <p:cNvSpPr>
            <a:spLocks noGrp="1"/>
          </p:cNvSpPr>
          <p:nvPr>
            <p:ph type="body" sz="quarter" idx="10"/>
          </p:nvPr>
        </p:nvSpPr>
        <p:spPr/>
        <p:txBody>
          <a:bodyPr/>
          <a:lstStyle/>
          <a:p>
            <a:r>
              <a:rPr lang="es-ES" dirty="0" err="1"/>
              <a:t>This</a:t>
            </a:r>
            <a:r>
              <a:rPr lang="es-ES" dirty="0"/>
              <a:t> </a:t>
            </a:r>
            <a:r>
              <a:rPr lang="es-ES" dirty="0" err="1"/>
              <a:t>is</a:t>
            </a:r>
            <a:r>
              <a:rPr lang="es-ES" dirty="0"/>
              <a:t> </a:t>
            </a:r>
            <a:r>
              <a:rPr lang="es-ES" dirty="0" err="1"/>
              <a:t>not</a:t>
            </a:r>
            <a:r>
              <a:rPr lang="es-ES" dirty="0"/>
              <a:t> </a:t>
            </a:r>
            <a:r>
              <a:rPr lang="es-ES" dirty="0" err="1"/>
              <a:t>Charity</a:t>
            </a:r>
            <a:r>
              <a:rPr lang="es-ES" dirty="0"/>
              <a:t>,</a:t>
            </a:r>
            <a:r>
              <a:rPr lang="es-ES" baseline="0" dirty="0"/>
              <a:t> </a:t>
            </a:r>
            <a:r>
              <a:rPr lang="es-ES" baseline="0" dirty="0" err="1"/>
              <a:t>the</a:t>
            </a:r>
            <a:r>
              <a:rPr lang="es-ES" baseline="0" dirty="0"/>
              <a:t> </a:t>
            </a:r>
            <a:r>
              <a:rPr lang="es-ES" baseline="0" dirty="0" err="1"/>
              <a:t>integration</a:t>
            </a:r>
            <a:r>
              <a:rPr lang="es-ES" baseline="0" dirty="0"/>
              <a:t> </a:t>
            </a:r>
            <a:r>
              <a:rPr lang="es-ES" baseline="0" dirty="0" err="1"/>
              <a:t>must</a:t>
            </a:r>
            <a:r>
              <a:rPr lang="es-ES" baseline="0" dirty="0"/>
              <a:t> be </a:t>
            </a:r>
            <a:r>
              <a:rPr lang="es-ES" baseline="0" dirty="0" err="1"/>
              <a:t>conectted</a:t>
            </a:r>
            <a:r>
              <a:rPr lang="es-ES" baseline="0" dirty="0"/>
              <a:t> to Business targets</a:t>
            </a:r>
          </a:p>
          <a:p>
            <a:r>
              <a:rPr lang="es-ES" baseline="0" dirty="0" err="1"/>
              <a:t>Talent</a:t>
            </a:r>
            <a:r>
              <a:rPr lang="es-ES" baseline="0" dirty="0"/>
              <a:t> </a:t>
            </a:r>
            <a:r>
              <a:rPr lang="es-ES" baseline="0" dirty="0" err="1"/>
              <a:t>escarcity</a:t>
            </a:r>
            <a:r>
              <a:rPr lang="es-ES" baseline="0" dirty="0"/>
              <a:t>: </a:t>
            </a:r>
            <a:r>
              <a:rPr lang="es-ES" baseline="0" dirty="0" err="1"/>
              <a:t>The</a:t>
            </a:r>
            <a:r>
              <a:rPr lang="es-ES" baseline="0" dirty="0"/>
              <a:t> </a:t>
            </a:r>
            <a:r>
              <a:rPr lang="es-ES" baseline="0" dirty="0" err="1"/>
              <a:t>conditions</a:t>
            </a:r>
            <a:r>
              <a:rPr lang="es-ES" baseline="0" dirty="0"/>
              <a:t> in </a:t>
            </a:r>
            <a:r>
              <a:rPr lang="es-ES" baseline="0" dirty="0" err="1"/>
              <a:t>this</a:t>
            </a:r>
            <a:r>
              <a:rPr lang="es-ES" baseline="0" dirty="0"/>
              <a:t> </a:t>
            </a:r>
            <a:r>
              <a:rPr lang="es-ES" baseline="0" dirty="0" err="1"/>
              <a:t>context</a:t>
            </a:r>
            <a:r>
              <a:rPr lang="es-ES" baseline="0" dirty="0"/>
              <a:t> </a:t>
            </a:r>
            <a:r>
              <a:rPr lang="es-ES" baseline="0" dirty="0" err="1"/>
              <a:t>is</a:t>
            </a:r>
            <a:r>
              <a:rPr lang="es-ES" baseline="0" dirty="0"/>
              <a:t> </a:t>
            </a:r>
            <a:r>
              <a:rPr lang="es-ES" baseline="0" dirty="0" err="1"/>
              <a:t>that</a:t>
            </a:r>
            <a:r>
              <a:rPr lang="es-ES" baseline="0" dirty="0"/>
              <a:t> </a:t>
            </a:r>
            <a:r>
              <a:rPr lang="es-ES" baseline="0" dirty="0" err="1"/>
              <a:t>we</a:t>
            </a:r>
            <a:r>
              <a:rPr lang="es-ES" baseline="0" dirty="0"/>
              <a:t> are </a:t>
            </a:r>
            <a:r>
              <a:rPr lang="es-ES" baseline="0" dirty="0" err="1"/>
              <a:t>having</a:t>
            </a:r>
            <a:r>
              <a:rPr lang="es-ES" baseline="0" dirty="0"/>
              <a:t> </a:t>
            </a:r>
            <a:r>
              <a:rPr lang="es-ES" baseline="0" dirty="0" err="1"/>
              <a:t>problems</a:t>
            </a:r>
            <a:r>
              <a:rPr lang="es-ES" baseline="0" dirty="0"/>
              <a:t> to </a:t>
            </a:r>
            <a:r>
              <a:rPr lang="es-ES" baseline="0" dirty="0" err="1"/>
              <a:t>attract</a:t>
            </a:r>
            <a:r>
              <a:rPr lang="es-ES" baseline="0" dirty="0"/>
              <a:t> </a:t>
            </a:r>
            <a:r>
              <a:rPr lang="es-ES" baseline="0" dirty="0" err="1"/>
              <a:t>people</a:t>
            </a:r>
            <a:r>
              <a:rPr lang="es-ES" baseline="0" dirty="0"/>
              <a:t>, </a:t>
            </a:r>
            <a:r>
              <a:rPr lang="es-ES" baseline="0" dirty="0" err="1"/>
              <a:t>great</a:t>
            </a:r>
            <a:r>
              <a:rPr lang="es-ES" baseline="0" dirty="0"/>
              <a:t> </a:t>
            </a:r>
            <a:r>
              <a:rPr lang="es-ES" baseline="0" dirty="0" err="1"/>
              <a:t>attrition</a:t>
            </a:r>
            <a:r>
              <a:rPr lang="es-ES" baseline="0" dirty="0"/>
              <a:t>, to EESS</a:t>
            </a:r>
          </a:p>
          <a:p>
            <a:r>
              <a:rPr lang="es-ES" baseline="0" dirty="0" err="1"/>
              <a:t>When</a:t>
            </a:r>
            <a:r>
              <a:rPr lang="es-ES" baseline="0" dirty="0"/>
              <a:t> </a:t>
            </a:r>
            <a:r>
              <a:rPr lang="es-ES" baseline="0" dirty="0" err="1"/>
              <a:t>you</a:t>
            </a:r>
            <a:r>
              <a:rPr lang="es-ES" baseline="0" dirty="0"/>
              <a:t> </a:t>
            </a:r>
            <a:r>
              <a:rPr lang="es-ES" baseline="0" dirty="0" err="1"/>
              <a:t>go</a:t>
            </a:r>
            <a:r>
              <a:rPr lang="es-ES" baseline="0" dirty="0"/>
              <a:t> to </a:t>
            </a:r>
            <a:r>
              <a:rPr lang="es-ES" baseline="0" dirty="0" err="1"/>
              <a:t>an</a:t>
            </a:r>
            <a:r>
              <a:rPr lang="es-ES" baseline="0" dirty="0"/>
              <a:t> industrial </a:t>
            </a:r>
            <a:r>
              <a:rPr lang="es-ES" baseline="0" dirty="0" err="1"/>
              <a:t>context</a:t>
            </a:r>
            <a:r>
              <a:rPr lang="es-ES" baseline="0" dirty="0"/>
              <a:t> </a:t>
            </a:r>
            <a:r>
              <a:rPr lang="es-ES" baseline="0" dirty="0" err="1"/>
              <a:t>you</a:t>
            </a:r>
            <a:r>
              <a:rPr lang="es-ES" baseline="0" dirty="0"/>
              <a:t> </a:t>
            </a:r>
            <a:r>
              <a:rPr lang="es-ES" baseline="0" dirty="0" err="1"/>
              <a:t>must</a:t>
            </a:r>
            <a:r>
              <a:rPr lang="es-ES" baseline="0" dirty="0"/>
              <a:t> </a:t>
            </a:r>
            <a:r>
              <a:rPr lang="es-ES" baseline="0" dirty="0" err="1"/>
              <a:t>review</a:t>
            </a:r>
            <a:r>
              <a:rPr lang="es-ES" baseline="0" dirty="0"/>
              <a:t> </a:t>
            </a:r>
            <a:r>
              <a:rPr lang="es-ES" baseline="0" dirty="0" err="1"/>
              <a:t>processes</a:t>
            </a:r>
            <a:r>
              <a:rPr lang="es-ES" baseline="0" dirty="0"/>
              <a:t> and </a:t>
            </a:r>
            <a:r>
              <a:rPr lang="es-ES" baseline="0" dirty="0" err="1"/>
              <a:t>task</a:t>
            </a:r>
            <a:r>
              <a:rPr lang="es-ES" baseline="0" dirty="0"/>
              <a:t> </a:t>
            </a:r>
            <a:r>
              <a:rPr lang="es-ES" baseline="0" dirty="0" err="1"/>
              <a:t>how</a:t>
            </a:r>
            <a:r>
              <a:rPr lang="es-ES" baseline="0" dirty="0"/>
              <a:t> to </a:t>
            </a:r>
            <a:r>
              <a:rPr lang="es-ES" baseline="0" dirty="0" err="1"/>
              <a:t>adapt</a:t>
            </a:r>
            <a:r>
              <a:rPr lang="es-ES" baseline="0" dirty="0"/>
              <a:t>. </a:t>
            </a:r>
          </a:p>
          <a:p>
            <a:r>
              <a:rPr lang="es-ES" baseline="0" dirty="0" err="1"/>
              <a:t>Another</a:t>
            </a:r>
            <a:endParaRPr lang="es-ES" dirty="0"/>
          </a:p>
        </p:txBody>
      </p:sp>
    </p:spTree>
    <p:extLst>
      <p:ext uri="{BB962C8B-B14F-4D97-AF65-F5344CB8AC3E}">
        <p14:creationId xmlns:p14="http://schemas.microsoft.com/office/powerpoint/2010/main" val="3567825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dirty="0" err="1"/>
              <a:t>This</a:t>
            </a:r>
            <a:r>
              <a:rPr lang="es-ES_tradnl" dirty="0"/>
              <a:t> </a:t>
            </a:r>
            <a:r>
              <a:rPr lang="es-ES_tradnl" dirty="0" err="1"/>
              <a:t>is</a:t>
            </a:r>
            <a:r>
              <a:rPr lang="es-ES_tradnl" dirty="0"/>
              <a:t> </a:t>
            </a:r>
            <a:r>
              <a:rPr lang="es-ES_tradnl" dirty="0" err="1"/>
              <a:t>our</a:t>
            </a:r>
            <a:r>
              <a:rPr lang="es-ES_tradnl" dirty="0"/>
              <a:t> Data</a:t>
            </a:r>
            <a:endParaRPr lang="es-E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Repsol currently has a mainstreaming integration program for people with disabilities in all areas of the organization. At the end of last year, we already had 617 employees with disabilities working for us in Spain (LGD data, December 2015), which represents 3.16% of our workforce (2% law requires). </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those, 27% are in technical roles, both in our central services such as industrial refineries and sales offices. This participation is particularly visible in contact with the public, such as the network of our service stations. Furthermore, as of December, 2015, we have 4,25% of employees with disabilities in Ecuador, 3,2% in Brazil, 1,5% in Italy, 1,4% in Venezuela and Peru and 1% in Portugal (But specifically in Oil Stations we have 3%) and in Russia.</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endParaRPr lang="es-ES" dirty="0"/>
          </a:p>
        </p:txBody>
      </p:sp>
    </p:spTree>
    <p:extLst>
      <p:ext uri="{BB962C8B-B14F-4D97-AF65-F5344CB8AC3E}">
        <p14:creationId xmlns:p14="http://schemas.microsoft.com/office/powerpoint/2010/main" val="3786486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90488" y="744538"/>
            <a:ext cx="6616700" cy="3722687"/>
          </a:xfrm>
        </p:spPr>
      </p:sp>
      <p:sp>
        <p:nvSpPr>
          <p:cNvPr id="4" name="3 Marcador de notas"/>
          <p:cNvSpPr>
            <a:spLocks noGrp="1"/>
          </p:cNvSpPr>
          <p:nvPr>
            <p:ph type="body" sz="quarter" idx="10"/>
          </p:nvPr>
        </p:nvSpPr>
        <p:spPr/>
        <p:txBody>
          <a:bodyPr/>
          <a:lstStyle/>
          <a:p>
            <a:endParaRPr lang="es-ES"/>
          </a:p>
        </p:txBody>
      </p:sp>
    </p:spTree>
    <p:extLst>
      <p:ext uri="{BB962C8B-B14F-4D97-AF65-F5344CB8AC3E}">
        <p14:creationId xmlns:p14="http://schemas.microsoft.com/office/powerpoint/2010/main" val="37864864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rincipal">
    <p:spTree>
      <p:nvGrpSpPr>
        <p:cNvPr id="1" name=""/>
        <p:cNvGrpSpPr/>
        <p:nvPr/>
      </p:nvGrpSpPr>
      <p:grpSpPr>
        <a:xfrm>
          <a:off x="0" y="0"/>
          <a:ext cx="0" cy="0"/>
          <a:chOff x="0" y="0"/>
          <a:chExt cx="0" cy="0"/>
        </a:xfrm>
      </p:grpSpPr>
      <p:pic>
        <p:nvPicPr>
          <p:cNvPr id="56" name="55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 y="1826"/>
            <a:ext cx="9142858" cy="5142857"/>
          </a:xfrm>
          <a:prstGeom prst="rect">
            <a:avLst/>
          </a:prstGeom>
          <a:ln>
            <a:noFill/>
          </a:ln>
        </p:spPr>
      </p:pic>
      <p:sp>
        <p:nvSpPr>
          <p:cNvPr id="57" name="56 Forma libre"/>
          <p:cNvSpPr/>
          <p:nvPr userDrawn="1"/>
        </p:nvSpPr>
        <p:spPr>
          <a:xfrm>
            <a:off x="5018847" y="-6658"/>
            <a:ext cx="4133460" cy="5160146"/>
          </a:xfrm>
          <a:custGeom>
            <a:avLst/>
            <a:gdLst>
              <a:gd name="connsiteX0" fmla="*/ 1491449 w 4261282"/>
              <a:gd name="connsiteY0" fmla="*/ 8878 h 7013360"/>
              <a:gd name="connsiteX1" fmla="*/ 0 w 4261282"/>
              <a:gd name="connsiteY1" fmla="*/ 7013360 h 7013360"/>
              <a:gd name="connsiteX2" fmla="*/ 4261282 w 4261282"/>
              <a:gd name="connsiteY2" fmla="*/ 7004482 h 7013360"/>
              <a:gd name="connsiteX3" fmla="*/ 4252404 w 4261282"/>
              <a:gd name="connsiteY3" fmla="*/ 0 h 7013360"/>
              <a:gd name="connsiteX4" fmla="*/ 1491449 w 4261282"/>
              <a:gd name="connsiteY4" fmla="*/ 8878 h 701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282" h="7013360">
                <a:moveTo>
                  <a:pt x="1491449" y="8878"/>
                </a:moveTo>
                <a:lnTo>
                  <a:pt x="0" y="7013360"/>
                </a:lnTo>
                <a:lnTo>
                  <a:pt x="4261282" y="7004482"/>
                </a:lnTo>
                <a:cubicBezTo>
                  <a:pt x="4258323" y="4669655"/>
                  <a:pt x="4255363" y="2334827"/>
                  <a:pt x="4252404" y="0"/>
                </a:cubicBezTo>
                <a:lnTo>
                  <a:pt x="1491449" y="8878"/>
                </a:lnTo>
                <a:close/>
              </a:path>
            </a:pathLst>
          </a:custGeom>
          <a:solidFill>
            <a:srgbClr val="FFFFFF">
              <a:alpha val="51000"/>
            </a:srgbClr>
          </a:solidFill>
          <a:ln w="25400" cap="flat" cmpd="sng" algn="ctr">
            <a:noFill/>
            <a:prstDash val="solid"/>
          </a:ln>
          <a:effectLst/>
        </p:spPr>
        <p:txBody>
          <a:bodyPr rtlCol="0" anchor="ctr"/>
          <a:lstStyle/>
          <a:p>
            <a:pPr algn="ctr">
              <a:defRPr/>
            </a:pPr>
            <a:endParaRPr lang="es-ES" sz="1350" kern="0" dirty="0">
              <a:solidFill>
                <a:srgbClr val="FFFFFF"/>
              </a:solidFill>
            </a:endParaRPr>
          </a:p>
        </p:txBody>
      </p:sp>
      <p:sp>
        <p:nvSpPr>
          <p:cNvPr id="58" name="57 Rectángulo"/>
          <p:cNvSpPr/>
          <p:nvPr userDrawn="1"/>
        </p:nvSpPr>
        <p:spPr>
          <a:xfrm>
            <a:off x="1" y="452263"/>
            <a:ext cx="6444208" cy="1212300"/>
          </a:xfrm>
          <a:prstGeom prst="rect">
            <a:avLst/>
          </a:prstGeom>
          <a:gradFill>
            <a:gsLst>
              <a:gs pos="24000">
                <a:srgbClr val="041E42">
                  <a:alpha val="95000"/>
                </a:srgbClr>
              </a:gs>
              <a:gs pos="100000">
                <a:srgbClr val="199E9E">
                  <a:alpha val="95000"/>
                </a:srgbClr>
              </a:gs>
            </a:gsLst>
            <a:lin ang="1980000" scaled="0"/>
          </a:gradFill>
          <a:ln w="25400" cap="flat" cmpd="sng" algn="ctr">
            <a:noFill/>
            <a:prstDash val="solid"/>
          </a:ln>
          <a:effectLst/>
        </p:spPr>
        <p:txBody>
          <a:bodyPr rtlCol="0" anchor="ctr"/>
          <a:lstStyle/>
          <a:p>
            <a:pPr algn="ctr">
              <a:defRPr/>
            </a:pPr>
            <a:endParaRPr lang="es-ES" sz="1350" kern="0" dirty="0">
              <a:solidFill>
                <a:srgbClr val="FFFFFF"/>
              </a:solidFill>
            </a:endParaRPr>
          </a:p>
        </p:txBody>
      </p:sp>
      <p:sp>
        <p:nvSpPr>
          <p:cNvPr id="59" name="7 Rectángulo"/>
          <p:cNvSpPr/>
          <p:nvPr userDrawn="1"/>
        </p:nvSpPr>
        <p:spPr>
          <a:xfrm>
            <a:off x="6002296" y="447492"/>
            <a:ext cx="3142705" cy="1217071"/>
          </a:xfrm>
          <a:custGeom>
            <a:avLst/>
            <a:gdLst>
              <a:gd name="connsiteX0" fmla="*/ 0 w 3240360"/>
              <a:gd name="connsiteY0" fmla="*/ 0 h 1615734"/>
              <a:gd name="connsiteX1" fmla="*/ 3240360 w 3240360"/>
              <a:gd name="connsiteY1" fmla="*/ 0 h 1615734"/>
              <a:gd name="connsiteX2" fmla="*/ 3240360 w 3240360"/>
              <a:gd name="connsiteY2" fmla="*/ 1615734 h 1615734"/>
              <a:gd name="connsiteX3" fmla="*/ 0 w 3240360"/>
              <a:gd name="connsiteY3" fmla="*/ 1615734 h 1615734"/>
              <a:gd name="connsiteX4" fmla="*/ 0 w 3240360"/>
              <a:gd name="connsiteY4" fmla="*/ 0 h 1615734"/>
              <a:gd name="connsiteX0" fmla="*/ 417251 w 3240360"/>
              <a:gd name="connsiteY0" fmla="*/ 0 h 1615734"/>
              <a:gd name="connsiteX1" fmla="*/ 3240360 w 3240360"/>
              <a:gd name="connsiteY1" fmla="*/ 0 h 1615734"/>
              <a:gd name="connsiteX2" fmla="*/ 3240360 w 3240360"/>
              <a:gd name="connsiteY2" fmla="*/ 1615734 h 1615734"/>
              <a:gd name="connsiteX3" fmla="*/ 0 w 3240360"/>
              <a:gd name="connsiteY3" fmla="*/ 1615734 h 1615734"/>
              <a:gd name="connsiteX4" fmla="*/ 417251 w 3240360"/>
              <a:gd name="connsiteY4" fmla="*/ 0 h 1615734"/>
              <a:gd name="connsiteX0" fmla="*/ 319596 w 3142705"/>
              <a:gd name="connsiteY0" fmla="*/ 0 h 1615734"/>
              <a:gd name="connsiteX1" fmla="*/ 3142705 w 3142705"/>
              <a:gd name="connsiteY1" fmla="*/ 0 h 1615734"/>
              <a:gd name="connsiteX2" fmla="*/ 3142705 w 3142705"/>
              <a:gd name="connsiteY2" fmla="*/ 1615734 h 1615734"/>
              <a:gd name="connsiteX3" fmla="*/ 0 w 3142705"/>
              <a:gd name="connsiteY3" fmla="*/ 1615734 h 1615734"/>
              <a:gd name="connsiteX4" fmla="*/ 319596 w 3142705"/>
              <a:gd name="connsiteY4" fmla="*/ 0 h 1615734"/>
              <a:gd name="connsiteX0" fmla="*/ 331667 w 3142705"/>
              <a:gd name="connsiteY0" fmla="*/ 0 h 1615734"/>
              <a:gd name="connsiteX1" fmla="*/ 3142705 w 3142705"/>
              <a:gd name="connsiteY1" fmla="*/ 0 h 1615734"/>
              <a:gd name="connsiteX2" fmla="*/ 3142705 w 3142705"/>
              <a:gd name="connsiteY2" fmla="*/ 1615734 h 1615734"/>
              <a:gd name="connsiteX3" fmla="*/ 0 w 3142705"/>
              <a:gd name="connsiteY3" fmla="*/ 1615734 h 1615734"/>
              <a:gd name="connsiteX4" fmla="*/ 331667 w 3142705"/>
              <a:gd name="connsiteY4" fmla="*/ 0 h 1615734"/>
              <a:gd name="connsiteX0" fmla="*/ 334685 w 3142705"/>
              <a:gd name="connsiteY0" fmla="*/ 3017 h 1615734"/>
              <a:gd name="connsiteX1" fmla="*/ 3142705 w 3142705"/>
              <a:gd name="connsiteY1" fmla="*/ 0 h 1615734"/>
              <a:gd name="connsiteX2" fmla="*/ 3142705 w 3142705"/>
              <a:gd name="connsiteY2" fmla="*/ 1615734 h 1615734"/>
              <a:gd name="connsiteX3" fmla="*/ 0 w 3142705"/>
              <a:gd name="connsiteY3" fmla="*/ 1615734 h 1615734"/>
              <a:gd name="connsiteX4" fmla="*/ 334685 w 3142705"/>
              <a:gd name="connsiteY4" fmla="*/ 3017 h 1615734"/>
              <a:gd name="connsiteX0" fmla="*/ 334685 w 3142705"/>
              <a:gd name="connsiteY0" fmla="*/ 0 h 1616247"/>
              <a:gd name="connsiteX1" fmla="*/ 3142705 w 3142705"/>
              <a:gd name="connsiteY1" fmla="*/ 513 h 1616247"/>
              <a:gd name="connsiteX2" fmla="*/ 3142705 w 3142705"/>
              <a:gd name="connsiteY2" fmla="*/ 1616247 h 1616247"/>
              <a:gd name="connsiteX3" fmla="*/ 0 w 3142705"/>
              <a:gd name="connsiteY3" fmla="*/ 1616247 h 1616247"/>
              <a:gd name="connsiteX4" fmla="*/ 334685 w 3142705"/>
              <a:gd name="connsiteY4" fmla="*/ 0 h 1616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705" h="1616247">
                <a:moveTo>
                  <a:pt x="334685" y="0"/>
                </a:moveTo>
                <a:lnTo>
                  <a:pt x="3142705" y="513"/>
                </a:lnTo>
                <a:lnTo>
                  <a:pt x="3142705" y="1616247"/>
                </a:lnTo>
                <a:lnTo>
                  <a:pt x="0" y="1616247"/>
                </a:lnTo>
                <a:lnTo>
                  <a:pt x="334685" y="0"/>
                </a:lnTo>
                <a:close/>
              </a:path>
            </a:pathLst>
          </a:custGeom>
          <a:solidFill>
            <a:srgbClr val="FFFFFF"/>
          </a:solidFill>
          <a:ln w="25400" cap="flat" cmpd="sng" algn="ctr">
            <a:noFill/>
            <a:prstDash val="solid"/>
          </a:ln>
          <a:effectLst/>
        </p:spPr>
        <p:txBody>
          <a:bodyPr rtlCol="0" anchor="ctr"/>
          <a:lstStyle/>
          <a:p>
            <a:pPr algn="ctr">
              <a:defRPr/>
            </a:pPr>
            <a:endParaRPr lang="es-ES" sz="1350" kern="0" dirty="0">
              <a:solidFill>
                <a:srgbClr val="FFFFFF"/>
              </a:solidFill>
            </a:endParaRPr>
          </a:p>
        </p:txBody>
      </p:sp>
      <p:sp>
        <p:nvSpPr>
          <p:cNvPr id="60" name="8 Rectángulo"/>
          <p:cNvSpPr/>
          <p:nvPr userDrawn="1"/>
        </p:nvSpPr>
        <p:spPr>
          <a:xfrm>
            <a:off x="1" y="1664253"/>
            <a:ext cx="6000159" cy="463850"/>
          </a:xfrm>
          <a:custGeom>
            <a:avLst/>
            <a:gdLst>
              <a:gd name="connsiteX0" fmla="*/ 0 w 5995447"/>
              <a:gd name="connsiteY0" fmla="*/ 0 h 618466"/>
              <a:gd name="connsiteX1" fmla="*/ 5995447 w 5995447"/>
              <a:gd name="connsiteY1" fmla="*/ 0 h 618466"/>
              <a:gd name="connsiteX2" fmla="*/ 5995447 w 5995447"/>
              <a:gd name="connsiteY2" fmla="*/ 618466 h 618466"/>
              <a:gd name="connsiteX3" fmla="*/ 0 w 5995447"/>
              <a:gd name="connsiteY3" fmla="*/ 618466 h 618466"/>
              <a:gd name="connsiteX4" fmla="*/ 0 w 5995447"/>
              <a:gd name="connsiteY4" fmla="*/ 0 h 618466"/>
              <a:gd name="connsiteX0" fmla="*/ 0 w 5995447"/>
              <a:gd name="connsiteY0" fmla="*/ 0 h 618466"/>
              <a:gd name="connsiteX1" fmla="*/ 5995447 w 5995447"/>
              <a:gd name="connsiteY1" fmla="*/ 0 h 618466"/>
              <a:gd name="connsiteX2" fmla="*/ 5868185 w 5995447"/>
              <a:gd name="connsiteY2" fmla="*/ 609040 h 618466"/>
              <a:gd name="connsiteX3" fmla="*/ 0 w 5995447"/>
              <a:gd name="connsiteY3" fmla="*/ 618466 h 618466"/>
              <a:gd name="connsiteX4" fmla="*/ 0 w 5995447"/>
              <a:gd name="connsiteY4" fmla="*/ 0 h 618466"/>
              <a:gd name="connsiteX0" fmla="*/ 0 w 5995447"/>
              <a:gd name="connsiteY0" fmla="*/ 0 h 618466"/>
              <a:gd name="connsiteX1" fmla="*/ 5995447 w 5995447"/>
              <a:gd name="connsiteY1" fmla="*/ 0 h 618466"/>
              <a:gd name="connsiteX2" fmla="*/ 5863471 w 5995447"/>
              <a:gd name="connsiteY2" fmla="*/ 613753 h 618466"/>
              <a:gd name="connsiteX3" fmla="*/ 0 w 5995447"/>
              <a:gd name="connsiteY3" fmla="*/ 618466 h 618466"/>
              <a:gd name="connsiteX4" fmla="*/ 0 w 5995447"/>
              <a:gd name="connsiteY4" fmla="*/ 0 h 618466"/>
              <a:gd name="connsiteX0" fmla="*/ 0 w 5995447"/>
              <a:gd name="connsiteY0" fmla="*/ 0 h 618467"/>
              <a:gd name="connsiteX1" fmla="*/ 5995447 w 5995447"/>
              <a:gd name="connsiteY1" fmla="*/ 0 h 618467"/>
              <a:gd name="connsiteX2" fmla="*/ 5858761 w 5995447"/>
              <a:gd name="connsiteY2" fmla="*/ 618467 h 618467"/>
              <a:gd name="connsiteX3" fmla="*/ 0 w 5995447"/>
              <a:gd name="connsiteY3" fmla="*/ 618466 h 618467"/>
              <a:gd name="connsiteX4" fmla="*/ 0 w 5995447"/>
              <a:gd name="connsiteY4" fmla="*/ 0 h 61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5447" h="618467">
                <a:moveTo>
                  <a:pt x="0" y="0"/>
                </a:moveTo>
                <a:lnTo>
                  <a:pt x="5995447" y="0"/>
                </a:lnTo>
                <a:lnTo>
                  <a:pt x="5858761" y="618467"/>
                </a:lnTo>
                <a:lnTo>
                  <a:pt x="0" y="618466"/>
                </a:lnTo>
                <a:lnTo>
                  <a:pt x="0" y="0"/>
                </a:lnTo>
                <a:close/>
              </a:path>
            </a:pathLst>
          </a:custGeom>
          <a:gradFill>
            <a:gsLst>
              <a:gs pos="25000">
                <a:srgbClr val="041E42">
                  <a:alpha val="55000"/>
                </a:srgbClr>
              </a:gs>
              <a:gs pos="100000">
                <a:srgbClr val="199E9E">
                  <a:alpha val="55000"/>
                </a:srgbClr>
              </a:gs>
            </a:gsLst>
            <a:lin ang="0" scaled="0"/>
          </a:gradFill>
          <a:ln w="25400" cap="flat" cmpd="sng" algn="ctr">
            <a:noFill/>
            <a:prstDash val="solid"/>
          </a:ln>
          <a:effectLst/>
        </p:spPr>
        <p:txBody>
          <a:bodyPr rtlCol="0" anchor="ctr"/>
          <a:lstStyle/>
          <a:p>
            <a:pPr algn="ctr">
              <a:defRPr/>
            </a:pPr>
            <a:endParaRPr lang="es-ES" sz="1350" kern="0" dirty="0">
              <a:solidFill>
                <a:srgbClr val="FFFFFF"/>
              </a:solidFill>
            </a:endParaRPr>
          </a:p>
        </p:txBody>
      </p:sp>
      <p:pic>
        <p:nvPicPr>
          <p:cNvPr id="61" name="60 Imag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6249" y="727250"/>
            <a:ext cx="937931" cy="590897"/>
          </a:xfrm>
          <a:prstGeom prst="rect">
            <a:avLst/>
          </a:prstGeom>
        </p:spPr>
      </p:pic>
      <p:sp>
        <p:nvSpPr>
          <p:cNvPr id="62" name="1 Título"/>
          <p:cNvSpPr>
            <a:spLocks noGrp="1"/>
          </p:cNvSpPr>
          <p:nvPr>
            <p:ph type="ctrTitle" hasCustomPrompt="1"/>
          </p:nvPr>
        </p:nvSpPr>
        <p:spPr>
          <a:xfrm>
            <a:off x="515939" y="721713"/>
            <a:ext cx="5484221" cy="692497"/>
          </a:xfrm>
          <a:prstGeom prst="rect">
            <a:avLst/>
          </a:prstGeom>
        </p:spPr>
        <p:txBody>
          <a:bodyPr wrap="square">
            <a:spAutoFit/>
          </a:bodyPr>
          <a:lstStyle>
            <a:lvl1pPr algn="l">
              <a:defRPr lang="es-ES" sz="1950" b="1" kern="1200" smtClean="0">
                <a:ln w="3175">
                  <a:noFill/>
                </a:ln>
                <a:solidFill>
                  <a:schemeClr val="bg1"/>
                </a:solidFill>
                <a:latin typeface="Arial" pitchFamily="34" charset="0"/>
                <a:ea typeface="+mn-ea"/>
                <a:cs typeface="Arial" pitchFamily="34" charset="0"/>
              </a:defRPr>
            </a:lvl1pPr>
          </a:lstStyle>
          <a:p>
            <a:pPr marL="0" marR="0" lvl="0" indent="0" algn="l" defTabSz="685800" eaLnBrk="1" fontAlgn="auto" latinLnBrk="0" hangingPunct="1">
              <a:lnSpc>
                <a:spcPct val="100000"/>
              </a:lnSpc>
              <a:spcBef>
                <a:spcPts val="0"/>
              </a:spcBef>
              <a:spcAft>
                <a:spcPts val="0"/>
              </a:spcAft>
              <a:buClrTx/>
              <a:buSzTx/>
              <a:buFontTx/>
              <a:buNone/>
              <a:tabLst/>
              <a:defRPr/>
            </a:pPr>
            <a:r>
              <a:rPr kumimoji="0" lang="es-ES" sz="1950" b="1" i="0" u="none" strike="noStrike" kern="1200" cap="none" spc="0" normalizeH="0" baseline="0" noProof="0" dirty="0">
                <a:ln w="3175">
                  <a:noFill/>
                </a:ln>
                <a:solidFill>
                  <a:srgbClr val="FFFFFF"/>
                </a:solidFill>
                <a:effectLst/>
                <a:uLnTx/>
                <a:uFillTx/>
                <a:latin typeface="Arial" pitchFamily="34" charset="0"/>
                <a:ea typeface="+mn-ea"/>
                <a:cs typeface="Arial" pitchFamily="34" charset="0"/>
              </a:rPr>
              <a:t>TÍTULO DE LA PRESENTACIÓN MAYÚSCULAS</a:t>
            </a:r>
          </a:p>
        </p:txBody>
      </p:sp>
      <p:sp>
        <p:nvSpPr>
          <p:cNvPr id="63" name="2 Subtítulo"/>
          <p:cNvSpPr>
            <a:spLocks noGrp="1"/>
          </p:cNvSpPr>
          <p:nvPr>
            <p:ph type="subTitle" idx="1" hasCustomPrompt="1"/>
          </p:nvPr>
        </p:nvSpPr>
        <p:spPr>
          <a:xfrm>
            <a:off x="480991" y="1725728"/>
            <a:ext cx="5126636" cy="346249"/>
          </a:xfrm>
          <a:prstGeom prst="rect">
            <a:avLst/>
          </a:prstGeom>
        </p:spPr>
        <p:txBody>
          <a:bodyPr wrap="square">
            <a:spAutoFit/>
          </a:bodyPr>
          <a:lstStyle>
            <a:lvl1pPr marL="0" indent="0" algn="l">
              <a:buNone/>
              <a:defRPr lang="es-ES" sz="1650" kern="1200" dirty="0">
                <a:ln w="1905">
                  <a:noFill/>
                </a:ln>
                <a:solidFill>
                  <a:schemeClr val="bg1"/>
                </a:solidFill>
                <a:latin typeface="Arial" pitchFamily="34" charset="0"/>
                <a:ea typeface="+mn-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eaLnBrk="1" fontAlgn="auto" latinLnBrk="0" hangingPunct="1">
              <a:lnSpc>
                <a:spcPct val="100000"/>
              </a:lnSpc>
              <a:spcBef>
                <a:spcPts val="0"/>
              </a:spcBef>
              <a:spcAft>
                <a:spcPts val="0"/>
              </a:spcAft>
              <a:buClrTx/>
              <a:buSzTx/>
              <a:buFontTx/>
              <a:buNone/>
              <a:tabLst/>
              <a:defRPr/>
            </a:pPr>
            <a:r>
              <a:rPr kumimoji="0" lang="es-ES" sz="1650" b="0" i="0" u="none" strike="noStrike" kern="1200" cap="none" spc="0" normalizeH="0" baseline="0" noProof="0" dirty="0">
                <a:ln w="1905">
                  <a:noFill/>
                </a:ln>
                <a:solidFill>
                  <a:srgbClr val="FFFFFF"/>
                </a:solidFill>
                <a:effectLst/>
                <a:uLnTx/>
                <a:uFillTx/>
                <a:latin typeface="Arial" pitchFamily="34" charset="0"/>
                <a:ea typeface="+mn-ea"/>
                <a:cs typeface="Arial" pitchFamily="34" charset="0"/>
              </a:rPr>
              <a:t>Área de Negocio</a:t>
            </a:r>
          </a:p>
        </p:txBody>
      </p:sp>
      <p:sp>
        <p:nvSpPr>
          <p:cNvPr id="67" name="66 CuadroTexto"/>
          <p:cNvSpPr txBox="1"/>
          <p:nvPr userDrawn="1"/>
        </p:nvSpPr>
        <p:spPr>
          <a:xfrm>
            <a:off x="77687" y="4856561"/>
            <a:ext cx="360040" cy="253916"/>
          </a:xfrm>
          <a:prstGeom prst="rect">
            <a:avLst/>
          </a:prstGeom>
          <a:noFill/>
        </p:spPr>
        <p:txBody>
          <a:bodyPr wrap="square" rtlCol="0">
            <a:spAutoFit/>
          </a:bodyPr>
          <a:lstStyle/>
          <a:p>
            <a:pPr>
              <a:defRPr/>
            </a:pPr>
            <a:r>
              <a:rPr lang="es-ES_tradnl" sz="1050" b="1" kern="0" dirty="0">
                <a:solidFill>
                  <a:srgbClr val="FFFFFF"/>
                </a:solidFill>
              </a:rPr>
              <a:t>©</a:t>
            </a:r>
            <a:endParaRPr lang="es-ES" sz="1050" b="1" kern="0" dirty="0">
              <a:solidFill>
                <a:srgbClr val="FFFFFF"/>
              </a:solidFill>
            </a:endParaRPr>
          </a:p>
        </p:txBody>
      </p:sp>
      <p:sp>
        <p:nvSpPr>
          <p:cNvPr id="12" name="3 Marcador de pie de página"/>
          <p:cNvSpPr>
            <a:spLocks noGrp="1"/>
          </p:cNvSpPr>
          <p:nvPr userDrawn="1">
            <p:ph type="ftr" sz="quarter" idx="3"/>
          </p:nvPr>
        </p:nvSpPr>
        <p:spPr>
          <a:xfrm>
            <a:off x="323528" y="4840002"/>
            <a:ext cx="7346906" cy="273844"/>
          </a:xfrm>
          <a:prstGeom prst="rect">
            <a:avLst/>
          </a:prstGeom>
        </p:spPr>
        <p:txBody>
          <a:bodyPr/>
          <a:lstStyle/>
          <a:p>
            <a:r>
              <a:rPr lang="es-ES_tradnl" b="1" dirty="0">
                <a:solidFill>
                  <a:srgbClr val="6E6259"/>
                </a:solidFill>
              </a:rPr>
              <a:t>REPSOL 25 de Abril de 2013</a:t>
            </a:r>
            <a:r>
              <a:rPr dirty="0">
                <a:solidFill>
                  <a:srgbClr val="6E6259"/>
                </a:solidFill>
              </a:rPr>
              <a:t>.</a:t>
            </a:r>
          </a:p>
        </p:txBody>
      </p:sp>
    </p:spTree>
    <p:extLst>
      <p:ext uri="{BB962C8B-B14F-4D97-AF65-F5344CB8AC3E}">
        <p14:creationId xmlns:p14="http://schemas.microsoft.com/office/powerpoint/2010/main" val="4249900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graficos">
    <p:spTree>
      <p:nvGrpSpPr>
        <p:cNvPr id="1" name=""/>
        <p:cNvGrpSpPr/>
        <p:nvPr/>
      </p:nvGrpSpPr>
      <p:grpSpPr>
        <a:xfrm>
          <a:off x="0" y="0"/>
          <a:ext cx="0" cy="0"/>
          <a:chOff x="0" y="0"/>
          <a:chExt cx="0" cy="0"/>
        </a:xfrm>
      </p:grpSpPr>
      <p:cxnSp>
        <p:nvCxnSpPr>
          <p:cNvPr id="15" name="14 Conector recto"/>
          <p:cNvCxnSpPr/>
          <p:nvPr userDrawn="1"/>
        </p:nvCxnSpPr>
        <p:spPr>
          <a:xfrm flipH="1">
            <a:off x="542612" y="-45769"/>
            <a:ext cx="284803" cy="965193"/>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hasCustomPrompt="1"/>
          </p:nvPr>
        </p:nvSpPr>
        <p:spPr>
          <a:xfrm>
            <a:off x="819674" y="379829"/>
            <a:ext cx="6632647" cy="415498"/>
          </a:xfrm>
          <a:prstGeom prst="rect">
            <a:avLst/>
          </a:prstGeom>
        </p:spPr>
        <p:txBody>
          <a:bodyPr wrap="square" anchor="t">
            <a:spAutoFit/>
          </a:bodyPr>
          <a:lstStyle>
            <a:lvl1pPr algn="l">
              <a:defRPr lang="es-ES" sz="2100" b="1" kern="1200" spc="-83" dirty="0">
                <a:ln w="3175">
                  <a:noFill/>
                </a:ln>
                <a:solidFill>
                  <a:schemeClr val="tx1"/>
                </a:solidFill>
                <a:latin typeface="Arial" pitchFamily="34" charset="0"/>
                <a:ea typeface="+mn-ea"/>
                <a:cs typeface="Arial" pitchFamily="34" charset="0"/>
              </a:defRPr>
            </a:lvl1pPr>
          </a:lstStyle>
          <a:p>
            <a:r>
              <a:rPr lang="es-ES" dirty="0"/>
              <a:t>TÍTULO DE LA DIAPOSITIVA</a:t>
            </a:r>
          </a:p>
        </p:txBody>
      </p:sp>
      <p:sp>
        <p:nvSpPr>
          <p:cNvPr id="17" name="2 Subtítulo"/>
          <p:cNvSpPr>
            <a:spLocks noGrp="1"/>
          </p:cNvSpPr>
          <p:nvPr>
            <p:ph type="subTitle" idx="13" hasCustomPrompt="1"/>
          </p:nvPr>
        </p:nvSpPr>
        <p:spPr>
          <a:xfrm>
            <a:off x="822252" y="643540"/>
            <a:ext cx="6630409" cy="392415"/>
          </a:xfrm>
          <a:prstGeom prst="rect">
            <a:avLst/>
          </a:prstGeom>
        </p:spPr>
        <p:txBody>
          <a:bodyPr wrap="square">
            <a:spAutoFit/>
          </a:bodyPr>
          <a:lstStyle>
            <a:lvl1pPr marL="0" indent="0" algn="l" defTabSz="685800" rtl="0" eaLnBrk="1" latinLnBrk="0" hangingPunct="1">
              <a:buNone/>
              <a:defRPr lang="es-ES" sz="1950" kern="1200" dirty="0">
                <a:ln w="3175">
                  <a:noFill/>
                </a:ln>
                <a:solidFill>
                  <a:schemeClr val="tx1"/>
                </a:solidFill>
                <a:latin typeface="Arial" pitchFamily="34" charset="0"/>
                <a:ea typeface="+mn-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dirty="0"/>
              <a:t>Segunda línea </a:t>
            </a:r>
          </a:p>
        </p:txBody>
      </p:sp>
      <p:sp>
        <p:nvSpPr>
          <p:cNvPr id="26" name="2 Marcador de contenido"/>
          <p:cNvSpPr>
            <a:spLocks noGrp="1" noChangeAspect="1"/>
          </p:cNvSpPr>
          <p:nvPr>
            <p:ph sz="half" idx="18" hasCustomPrompt="1"/>
          </p:nvPr>
        </p:nvSpPr>
        <p:spPr>
          <a:xfrm>
            <a:off x="827416" y="1193025"/>
            <a:ext cx="7626157" cy="334707"/>
          </a:xfrm>
          <a:prstGeom prst="rect">
            <a:avLst/>
          </a:prstGeom>
        </p:spPr>
        <p:txBody>
          <a:bodyPr wrap="square">
            <a:spAutoFit/>
          </a:bodyPr>
          <a:lstStyle>
            <a:lvl1pPr marL="0" indent="0">
              <a:spcBef>
                <a:spcPts val="0"/>
              </a:spcBef>
              <a:buNone/>
              <a:defRPr sz="1575">
                <a:solidFill>
                  <a:schemeClr val="tx1"/>
                </a:solidFill>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dirty="0"/>
              <a:t>Haga clic para insertar gráfico</a:t>
            </a:r>
          </a:p>
        </p:txBody>
      </p:sp>
      <p:pic>
        <p:nvPicPr>
          <p:cNvPr id="10" name="9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2959" y="356160"/>
            <a:ext cx="906353" cy="571003"/>
          </a:xfrm>
          <a:prstGeom prst="rect">
            <a:avLst/>
          </a:prstGeom>
        </p:spPr>
      </p:pic>
      <p:sp>
        <p:nvSpPr>
          <p:cNvPr id="11" name="4 Marcador de pie de página"/>
          <p:cNvSpPr>
            <a:spLocks noGrp="1"/>
          </p:cNvSpPr>
          <p:nvPr>
            <p:ph type="ftr" sz="quarter" idx="3"/>
          </p:nvPr>
        </p:nvSpPr>
        <p:spPr>
          <a:xfrm>
            <a:off x="294867" y="4845225"/>
            <a:ext cx="7503970" cy="273844"/>
          </a:xfrm>
          <a:prstGeom prst="rect">
            <a:avLst/>
          </a:prstGeom>
        </p:spPr>
        <p:txBody>
          <a:bodyPr vert="horz" lIns="91440" tIns="45720" rIns="91440" bIns="45720" rtlCol="0" anchor="ctr"/>
          <a:lstStyle>
            <a:lvl1pPr algn="l">
              <a:defRPr lang="es-ES" sz="900" smtClean="0">
                <a:solidFill>
                  <a:schemeClr val="tx1"/>
                </a:solidFill>
              </a:defRPr>
            </a:lvl1pPr>
          </a:lstStyle>
          <a:p>
            <a:pPr>
              <a:defRPr/>
            </a:pPr>
            <a:r>
              <a:rPr dirty="0">
                <a:solidFill>
                  <a:srgbClr val="6E6259"/>
                </a:solidFill>
              </a:rPr>
              <a:t>Compañía. Dirección que ha elaborado el documento. Fecha completa.</a:t>
            </a:r>
            <a:endParaRPr kern="0" dirty="0">
              <a:solidFill>
                <a:srgbClr val="6E6259"/>
              </a:solidFill>
            </a:endParaRPr>
          </a:p>
        </p:txBody>
      </p:sp>
      <p:sp>
        <p:nvSpPr>
          <p:cNvPr id="14" name="3 Marcador de número de diapositiva"/>
          <p:cNvSpPr>
            <a:spLocks noGrp="1"/>
          </p:cNvSpPr>
          <p:nvPr>
            <p:ph type="sldNum" sz="quarter" idx="11"/>
          </p:nvPr>
        </p:nvSpPr>
        <p:spPr>
          <a:xfrm>
            <a:off x="7812811" y="4849225"/>
            <a:ext cx="1292620" cy="273844"/>
          </a:xfrm>
          <a:prstGeom prst="rect">
            <a:avLst/>
          </a:prstGeom>
        </p:spPr>
        <p:txBody>
          <a:bodyPr/>
          <a:lstStyle>
            <a:lvl1pPr>
              <a:defRPr lang="es-ES" sz="900" b="0" kern="1200" spc="0" smtClean="0">
                <a:solidFill>
                  <a:schemeClr val="tx1"/>
                </a:solidFill>
                <a:latin typeface="Arial" pitchFamily="34" charset="0"/>
                <a:ea typeface="+mn-ea"/>
                <a:cs typeface="Arial" pitchFamily="34" charset="0"/>
              </a:defRPr>
            </a:lvl1pPr>
          </a:lstStyle>
          <a:p>
            <a:fld id="{79D989F8-62E6-4F2E-ACE7-0F41997FBF55}" type="slidenum">
              <a:rPr>
                <a:solidFill>
                  <a:srgbClr val="6E6259"/>
                </a:solidFill>
              </a:rPr>
              <a:pPr/>
              <a:t>‹#›</a:t>
            </a:fld>
            <a:endParaRPr dirty="0">
              <a:solidFill>
                <a:srgbClr val="6E6259"/>
              </a:solidFill>
            </a:endParaRPr>
          </a:p>
        </p:txBody>
      </p:sp>
    </p:spTree>
    <p:extLst>
      <p:ext uri="{BB962C8B-B14F-4D97-AF65-F5344CB8AC3E}">
        <p14:creationId xmlns:p14="http://schemas.microsoft.com/office/powerpoint/2010/main" val="66508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1 Rectángulo"/>
          <p:cNvSpPr/>
          <p:nvPr userDrawn="1"/>
        </p:nvSpPr>
        <p:spPr>
          <a:xfrm>
            <a:off x="-9939" y="0"/>
            <a:ext cx="915393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solidFill>
                <a:srgbClr val="FFFFFF"/>
              </a:solidFill>
            </a:endParaRPr>
          </a:p>
        </p:txBody>
      </p:sp>
      <p:sp>
        <p:nvSpPr>
          <p:cNvPr id="8" name="3 Rectángulo"/>
          <p:cNvSpPr/>
          <p:nvPr userDrawn="1"/>
        </p:nvSpPr>
        <p:spPr>
          <a:xfrm>
            <a:off x="-9939" y="3459340"/>
            <a:ext cx="5936037" cy="732590"/>
          </a:xfrm>
          <a:custGeom>
            <a:avLst/>
            <a:gdLst>
              <a:gd name="connsiteX0" fmla="*/ 0 w 6439710"/>
              <a:gd name="connsiteY0" fmla="*/ 0 h 1978446"/>
              <a:gd name="connsiteX1" fmla="*/ 6439710 w 6439710"/>
              <a:gd name="connsiteY1" fmla="*/ 0 h 1978446"/>
              <a:gd name="connsiteX2" fmla="*/ 6439710 w 6439710"/>
              <a:gd name="connsiteY2" fmla="*/ 1978446 h 1978446"/>
              <a:gd name="connsiteX3" fmla="*/ 0 w 6439710"/>
              <a:gd name="connsiteY3" fmla="*/ 1978446 h 1978446"/>
              <a:gd name="connsiteX4" fmla="*/ 0 w 6439710"/>
              <a:gd name="connsiteY4" fmla="*/ 0 h 1978446"/>
              <a:gd name="connsiteX0" fmla="*/ 0 w 6887182"/>
              <a:gd name="connsiteY0" fmla="*/ 0 h 1978446"/>
              <a:gd name="connsiteX1" fmla="*/ 6887182 w 6887182"/>
              <a:gd name="connsiteY1" fmla="*/ 0 h 1978446"/>
              <a:gd name="connsiteX2" fmla="*/ 6439710 w 6887182"/>
              <a:gd name="connsiteY2" fmla="*/ 1978446 h 1978446"/>
              <a:gd name="connsiteX3" fmla="*/ 0 w 6887182"/>
              <a:gd name="connsiteY3" fmla="*/ 1978446 h 1978446"/>
              <a:gd name="connsiteX4" fmla="*/ 0 w 6887182"/>
              <a:gd name="connsiteY4" fmla="*/ 0 h 1978446"/>
              <a:gd name="connsiteX0" fmla="*/ 0 w 7167050"/>
              <a:gd name="connsiteY0" fmla="*/ 0 h 1978446"/>
              <a:gd name="connsiteX1" fmla="*/ 7167050 w 7167050"/>
              <a:gd name="connsiteY1" fmla="*/ 0 h 1978446"/>
              <a:gd name="connsiteX2" fmla="*/ 6439710 w 7167050"/>
              <a:gd name="connsiteY2" fmla="*/ 1978446 h 1978446"/>
              <a:gd name="connsiteX3" fmla="*/ 0 w 7167050"/>
              <a:gd name="connsiteY3" fmla="*/ 1978446 h 1978446"/>
              <a:gd name="connsiteX4" fmla="*/ 0 w 7167050"/>
              <a:gd name="connsiteY4" fmla="*/ 0 h 1978446"/>
              <a:gd name="connsiteX0" fmla="*/ 0 w 6911076"/>
              <a:gd name="connsiteY0" fmla="*/ 0 h 1978446"/>
              <a:gd name="connsiteX1" fmla="*/ 6911076 w 6911076"/>
              <a:gd name="connsiteY1" fmla="*/ 8895 h 1978446"/>
              <a:gd name="connsiteX2" fmla="*/ 6439710 w 6911076"/>
              <a:gd name="connsiteY2" fmla="*/ 1978446 h 1978446"/>
              <a:gd name="connsiteX3" fmla="*/ 0 w 6911076"/>
              <a:gd name="connsiteY3" fmla="*/ 1978446 h 1978446"/>
              <a:gd name="connsiteX4" fmla="*/ 0 w 6911076"/>
              <a:gd name="connsiteY4" fmla="*/ 0 h 1978446"/>
              <a:gd name="connsiteX0" fmla="*/ 0 w 6832315"/>
              <a:gd name="connsiteY0" fmla="*/ 0 h 1978446"/>
              <a:gd name="connsiteX1" fmla="*/ 6832315 w 6832315"/>
              <a:gd name="connsiteY1" fmla="*/ 8895 h 1978446"/>
              <a:gd name="connsiteX2" fmla="*/ 6439710 w 6832315"/>
              <a:gd name="connsiteY2" fmla="*/ 1978446 h 1978446"/>
              <a:gd name="connsiteX3" fmla="*/ 0 w 6832315"/>
              <a:gd name="connsiteY3" fmla="*/ 1978446 h 1978446"/>
              <a:gd name="connsiteX4" fmla="*/ 0 w 6832315"/>
              <a:gd name="connsiteY4" fmla="*/ 0 h 1978446"/>
              <a:gd name="connsiteX0" fmla="*/ 0 w 6884822"/>
              <a:gd name="connsiteY0" fmla="*/ 2 h 1978448"/>
              <a:gd name="connsiteX1" fmla="*/ 6884822 w 6884822"/>
              <a:gd name="connsiteY1" fmla="*/ 0 h 1978448"/>
              <a:gd name="connsiteX2" fmla="*/ 6439710 w 6884822"/>
              <a:gd name="connsiteY2" fmla="*/ 1978448 h 1978448"/>
              <a:gd name="connsiteX3" fmla="*/ 0 w 6884822"/>
              <a:gd name="connsiteY3" fmla="*/ 1978448 h 1978448"/>
              <a:gd name="connsiteX4" fmla="*/ 0 w 6884822"/>
              <a:gd name="connsiteY4" fmla="*/ 2 h 1978448"/>
              <a:gd name="connsiteX0" fmla="*/ 0 w 6879407"/>
              <a:gd name="connsiteY0" fmla="*/ 0 h 1978446"/>
              <a:gd name="connsiteX1" fmla="*/ 6879407 w 6879407"/>
              <a:gd name="connsiteY1" fmla="*/ 7338 h 1978446"/>
              <a:gd name="connsiteX2" fmla="*/ 6439710 w 6879407"/>
              <a:gd name="connsiteY2" fmla="*/ 1978446 h 1978446"/>
              <a:gd name="connsiteX3" fmla="*/ 0 w 6879407"/>
              <a:gd name="connsiteY3" fmla="*/ 1978446 h 1978446"/>
              <a:gd name="connsiteX4" fmla="*/ 0 w 6879407"/>
              <a:gd name="connsiteY4" fmla="*/ 0 h 1978446"/>
              <a:gd name="connsiteX0" fmla="*/ 0 w 6884744"/>
              <a:gd name="connsiteY0" fmla="*/ 0 h 1978446"/>
              <a:gd name="connsiteX1" fmla="*/ 6884744 w 6884744"/>
              <a:gd name="connsiteY1" fmla="*/ 7338 h 1978446"/>
              <a:gd name="connsiteX2" fmla="*/ 6439710 w 6884744"/>
              <a:gd name="connsiteY2" fmla="*/ 1978446 h 1978446"/>
              <a:gd name="connsiteX3" fmla="*/ 0 w 6884744"/>
              <a:gd name="connsiteY3" fmla="*/ 1978446 h 1978446"/>
              <a:gd name="connsiteX4" fmla="*/ 0 w 6884744"/>
              <a:gd name="connsiteY4" fmla="*/ 0 h 1978446"/>
              <a:gd name="connsiteX0" fmla="*/ 0 w 6879407"/>
              <a:gd name="connsiteY0" fmla="*/ 0 h 1978446"/>
              <a:gd name="connsiteX1" fmla="*/ 6879407 w 6879407"/>
              <a:gd name="connsiteY1" fmla="*/ 22017 h 1978446"/>
              <a:gd name="connsiteX2" fmla="*/ 6439710 w 6879407"/>
              <a:gd name="connsiteY2" fmla="*/ 1978446 h 1978446"/>
              <a:gd name="connsiteX3" fmla="*/ 0 w 6879407"/>
              <a:gd name="connsiteY3" fmla="*/ 1978446 h 1978446"/>
              <a:gd name="connsiteX4" fmla="*/ 0 w 6879407"/>
              <a:gd name="connsiteY4" fmla="*/ 0 h 1978446"/>
              <a:gd name="connsiteX0" fmla="*/ 0 w 6879407"/>
              <a:gd name="connsiteY0" fmla="*/ 14681 h 1993127"/>
              <a:gd name="connsiteX1" fmla="*/ 6879407 w 6879407"/>
              <a:gd name="connsiteY1" fmla="*/ 0 h 1993127"/>
              <a:gd name="connsiteX2" fmla="*/ 6439710 w 6879407"/>
              <a:gd name="connsiteY2" fmla="*/ 1993127 h 1993127"/>
              <a:gd name="connsiteX3" fmla="*/ 0 w 6879407"/>
              <a:gd name="connsiteY3" fmla="*/ 1993127 h 1993127"/>
              <a:gd name="connsiteX4" fmla="*/ 0 w 6879407"/>
              <a:gd name="connsiteY4" fmla="*/ 14681 h 1993127"/>
              <a:gd name="connsiteX0" fmla="*/ 0 w 6868733"/>
              <a:gd name="connsiteY0" fmla="*/ 0 h 1978446"/>
              <a:gd name="connsiteX1" fmla="*/ 6868733 w 6868733"/>
              <a:gd name="connsiteY1" fmla="*/ 14677 h 1978446"/>
              <a:gd name="connsiteX2" fmla="*/ 6439710 w 6868733"/>
              <a:gd name="connsiteY2" fmla="*/ 1978446 h 1978446"/>
              <a:gd name="connsiteX3" fmla="*/ 0 w 6868733"/>
              <a:gd name="connsiteY3" fmla="*/ 1978446 h 1978446"/>
              <a:gd name="connsiteX4" fmla="*/ 0 w 6868733"/>
              <a:gd name="connsiteY4" fmla="*/ 0 h 1978446"/>
              <a:gd name="connsiteX0" fmla="*/ 0 w 6868733"/>
              <a:gd name="connsiteY0" fmla="*/ 7341 h 1985787"/>
              <a:gd name="connsiteX1" fmla="*/ 6868733 w 6868733"/>
              <a:gd name="connsiteY1" fmla="*/ 0 h 1985787"/>
              <a:gd name="connsiteX2" fmla="*/ 6439710 w 6868733"/>
              <a:gd name="connsiteY2" fmla="*/ 1985787 h 1985787"/>
              <a:gd name="connsiteX3" fmla="*/ 0 w 6868733"/>
              <a:gd name="connsiteY3" fmla="*/ 1985787 h 1985787"/>
              <a:gd name="connsiteX4" fmla="*/ 0 w 6868733"/>
              <a:gd name="connsiteY4" fmla="*/ 7341 h 1985787"/>
              <a:gd name="connsiteX0" fmla="*/ 0 w 6863396"/>
              <a:gd name="connsiteY0" fmla="*/ 0 h 1978446"/>
              <a:gd name="connsiteX1" fmla="*/ 6863396 w 6863396"/>
              <a:gd name="connsiteY1" fmla="*/ 14678 h 1978446"/>
              <a:gd name="connsiteX2" fmla="*/ 6439710 w 6863396"/>
              <a:gd name="connsiteY2" fmla="*/ 1978446 h 1978446"/>
              <a:gd name="connsiteX3" fmla="*/ 0 w 6863396"/>
              <a:gd name="connsiteY3" fmla="*/ 1978446 h 1978446"/>
              <a:gd name="connsiteX4" fmla="*/ 0 w 6863396"/>
              <a:gd name="connsiteY4" fmla="*/ 0 h 1978446"/>
              <a:gd name="connsiteX0" fmla="*/ 0 w 6863396"/>
              <a:gd name="connsiteY0" fmla="*/ 14680 h 1963768"/>
              <a:gd name="connsiteX1" fmla="*/ 6863396 w 6863396"/>
              <a:gd name="connsiteY1" fmla="*/ 0 h 1963768"/>
              <a:gd name="connsiteX2" fmla="*/ 6439710 w 6863396"/>
              <a:gd name="connsiteY2" fmla="*/ 1963768 h 1963768"/>
              <a:gd name="connsiteX3" fmla="*/ 0 w 6863396"/>
              <a:gd name="connsiteY3" fmla="*/ 1963768 h 1963768"/>
              <a:gd name="connsiteX4" fmla="*/ 0 w 6863396"/>
              <a:gd name="connsiteY4" fmla="*/ 14680 h 1963768"/>
              <a:gd name="connsiteX0" fmla="*/ 0 w 6868733"/>
              <a:gd name="connsiteY0" fmla="*/ 2 h 1963768"/>
              <a:gd name="connsiteX1" fmla="*/ 6868733 w 6868733"/>
              <a:gd name="connsiteY1" fmla="*/ 0 h 1963768"/>
              <a:gd name="connsiteX2" fmla="*/ 6445047 w 6868733"/>
              <a:gd name="connsiteY2" fmla="*/ 1963768 h 1963768"/>
              <a:gd name="connsiteX3" fmla="*/ 5337 w 6868733"/>
              <a:gd name="connsiteY3" fmla="*/ 1963768 h 1963768"/>
              <a:gd name="connsiteX4" fmla="*/ 0 w 6868733"/>
              <a:gd name="connsiteY4" fmla="*/ 2 h 1963768"/>
              <a:gd name="connsiteX0" fmla="*/ 0 w 7013689"/>
              <a:gd name="connsiteY0" fmla="*/ 2 h 1963768"/>
              <a:gd name="connsiteX1" fmla="*/ 7013689 w 7013689"/>
              <a:gd name="connsiteY1" fmla="*/ 0 h 1963768"/>
              <a:gd name="connsiteX2" fmla="*/ 6445047 w 7013689"/>
              <a:gd name="connsiteY2" fmla="*/ 1963768 h 1963768"/>
              <a:gd name="connsiteX3" fmla="*/ 5337 w 7013689"/>
              <a:gd name="connsiteY3" fmla="*/ 1963768 h 1963768"/>
              <a:gd name="connsiteX4" fmla="*/ 0 w 7013689"/>
              <a:gd name="connsiteY4" fmla="*/ 2 h 196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3689" h="1963768">
                <a:moveTo>
                  <a:pt x="0" y="2"/>
                </a:moveTo>
                <a:lnTo>
                  <a:pt x="7013689" y="0"/>
                </a:lnTo>
                <a:lnTo>
                  <a:pt x="6445047" y="1963768"/>
                </a:lnTo>
                <a:lnTo>
                  <a:pt x="5337" y="1963768"/>
                </a:lnTo>
                <a:lnTo>
                  <a:pt x="0" y="2"/>
                </a:lnTo>
                <a:close/>
              </a:path>
            </a:pathLst>
          </a:custGeom>
          <a:gradFill>
            <a:gsLst>
              <a:gs pos="24000">
                <a:srgbClr val="041E42"/>
              </a:gs>
              <a:gs pos="100000">
                <a:srgbClr val="199E9E"/>
              </a:gs>
            </a:gsLst>
            <a:lin ang="1980000" scaled="0"/>
          </a:gradFill>
          <a:ln w="25400" cap="flat" cmpd="sng" algn="ctr">
            <a:noFill/>
            <a:prstDash val="solid"/>
          </a:ln>
          <a:effectLst/>
        </p:spPr>
        <p:txBody>
          <a:bodyPr rtlCol="0" anchor="ctr"/>
          <a:lstStyle/>
          <a:p>
            <a:pPr algn="ctr"/>
            <a:endParaRPr lang="es-ES" sz="1350" kern="0" dirty="0">
              <a:solidFill>
                <a:srgbClr val="FFFFFF"/>
              </a:solidFill>
            </a:endParaRPr>
          </a:p>
        </p:txBody>
      </p:sp>
      <p:sp>
        <p:nvSpPr>
          <p:cNvPr id="9" name="7 Rectángulo"/>
          <p:cNvSpPr/>
          <p:nvPr userDrawn="1"/>
        </p:nvSpPr>
        <p:spPr>
          <a:xfrm>
            <a:off x="5436095" y="3267910"/>
            <a:ext cx="3707905" cy="924020"/>
          </a:xfrm>
          <a:custGeom>
            <a:avLst/>
            <a:gdLst>
              <a:gd name="connsiteX0" fmla="*/ 0 w 3240360"/>
              <a:gd name="connsiteY0" fmla="*/ 0 h 1615734"/>
              <a:gd name="connsiteX1" fmla="*/ 3240360 w 3240360"/>
              <a:gd name="connsiteY1" fmla="*/ 0 h 1615734"/>
              <a:gd name="connsiteX2" fmla="*/ 3240360 w 3240360"/>
              <a:gd name="connsiteY2" fmla="*/ 1615734 h 1615734"/>
              <a:gd name="connsiteX3" fmla="*/ 0 w 3240360"/>
              <a:gd name="connsiteY3" fmla="*/ 1615734 h 1615734"/>
              <a:gd name="connsiteX4" fmla="*/ 0 w 3240360"/>
              <a:gd name="connsiteY4" fmla="*/ 0 h 1615734"/>
              <a:gd name="connsiteX0" fmla="*/ 417251 w 3240360"/>
              <a:gd name="connsiteY0" fmla="*/ 0 h 1615734"/>
              <a:gd name="connsiteX1" fmla="*/ 3240360 w 3240360"/>
              <a:gd name="connsiteY1" fmla="*/ 0 h 1615734"/>
              <a:gd name="connsiteX2" fmla="*/ 3240360 w 3240360"/>
              <a:gd name="connsiteY2" fmla="*/ 1615734 h 1615734"/>
              <a:gd name="connsiteX3" fmla="*/ 0 w 3240360"/>
              <a:gd name="connsiteY3" fmla="*/ 1615734 h 1615734"/>
              <a:gd name="connsiteX4" fmla="*/ 417251 w 3240360"/>
              <a:gd name="connsiteY4" fmla="*/ 0 h 1615734"/>
              <a:gd name="connsiteX0" fmla="*/ 319596 w 3142705"/>
              <a:gd name="connsiteY0" fmla="*/ 0 h 1615734"/>
              <a:gd name="connsiteX1" fmla="*/ 3142705 w 3142705"/>
              <a:gd name="connsiteY1" fmla="*/ 0 h 1615734"/>
              <a:gd name="connsiteX2" fmla="*/ 3142705 w 3142705"/>
              <a:gd name="connsiteY2" fmla="*/ 1615734 h 1615734"/>
              <a:gd name="connsiteX3" fmla="*/ 0 w 3142705"/>
              <a:gd name="connsiteY3" fmla="*/ 1615734 h 1615734"/>
              <a:gd name="connsiteX4" fmla="*/ 319596 w 3142705"/>
              <a:gd name="connsiteY4" fmla="*/ 0 h 1615734"/>
              <a:gd name="connsiteX0" fmla="*/ 331667 w 3142705"/>
              <a:gd name="connsiteY0" fmla="*/ 0 h 1615734"/>
              <a:gd name="connsiteX1" fmla="*/ 3142705 w 3142705"/>
              <a:gd name="connsiteY1" fmla="*/ 0 h 1615734"/>
              <a:gd name="connsiteX2" fmla="*/ 3142705 w 3142705"/>
              <a:gd name="connsiteY2" fmla="*/ 1615734 h 1615734"/>
              <a:gd name="connsiteX3" fmla="*/ 0 w 3142705"/>
              <a:gd name="connsiteY3" fmla="*/ 1615734 h 1615734"/>
              <a:gd name="connsiteX4" fmla="*/ 331667 w 3142705"/>
              <a:gd name="connsiteY4" fmla="*/ 0 h 1615734"/>
              <a:gd name="connsiteX0" fmla="*/ 334685 w 3142705"/>
              <a:gd name="connsiteY0" fmla="*/ 3017 h 1615734"/>
              <a:gd name="connsiteX1" fmla="*/ 3142705 w 3142705"/>
              <a:gd name="connsiteY1" fmla="*/ 0 h 1615734"/>
              <a:gd name="connsiteX2" fmla="*/ 3142705 w 3142705"/>
              <a:gd name="connsiteY2" fmla="*/ 1615734 h 1615734"/>
              <a:gd name="connsiteX3" fmla="*/ 0 w 3142705"/>
              <a:gd name="connsiteY3" fmla="*/ 1615734 h 1615734"/>
              <a:gd name="connsiteX4" fmla="*/ 334685 w 3142705"/>
              <a:gd name="connsiteY4" fmla="*/ 3017 h 1615734"/>
              <a:gd name="connsiteX0" fmla="*/ 334685 w 3142705"/>
              <a:gd name="connsiteY0" fmla="*/ 0 h 1616247"/>
              <a:gd name="connsiteX1" fmla="*/ 3142705 w 3142705"/>
              <a:gd name="connsiteY1" fmla="*/ 513 h 1616247"/>
              <a:gd name="connsiteX2" fmla="*/ 3142705 w 3142705"/>
              <a:gd name="connsiteY2" fmla="*/ 1616247 h 1616247"/>
              <a:gd name="connsiteX3" fmla="*/ 0 w 3142705"/>
              <a:gd name="connsiteY3" fmla="*/ 1616247 h 1616247"/>
              <a:gd name="connsiteX4" fmla="*/ 334685 w 3142705"/>
              <a:gd name="connsiteY4" fmla="*/ 0 h 1616247"/>
              <a:gd name="connsiteX0" fmla="*/ 542404 w 3350424"/>
              <a:gd name="connsiteY0" fmla="*/ 0 h 1616247"/>
              <a:gd name="connsiteX1" fmla="*/ 3350424 w 3350424"/>
              <a:gd name="connsiteY1" fmla="*/ 513 h 1616247"/>
              <a:gd name="connsiteX2" fmla="*/ 3350424 w 3350424"/>
              <a:gd name="connsiteY2" fmla="*/ 1616247 h 1616247"/>
              <a:gd name="connsiteX3" fmla="*/ 0 w 3350424"/>
              <a:gd name="connsiteY3" fmla="*/ 1616247 h 1616247"/>
              <a:gd name="connsiteX4" fmla="*/ 542404 w 3350424"/>
              <a:gd name="connsiteY4" fmla="*/ 0 h 1616247"/>
              <a:gd name="connsiteX0" fmla="*/ 342103 w 3350424"/>
              <a:gd name="connsiteY0" fmla="*/ 6754 h 1615734"/>
              <a:gd name="connsiteX1" fmla="*/ 3350424 w 3350424"/>
              <a:gd name="connsiteY1" fmla="*/ 0 h 1615734"/>
              <a:gd name="connsiteX2" fmla="*/ 3350424 w 3350424"/>
              <a:gd name="connsiteY2" fmla="*/ 1615734 h 1615734"/>
              <a:gd name="connsiteX3" fmla="*/ 0 w 3350424"/>
              <a:gd name="connsiteY3" fmla="*/ 1615734 h 1615734"/>
              <a:gd name="connsiteX4" fmla="*/ 342103 w 3350424"/>
              <a:gd name="connsiteY4" fmla="*/ 6754 h 16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0424" h="1615734">
                <a:moveTo>
                  <a:pt x="342103" y="6754"/>
                </a:moveTo>
                <a:lnTo>
                  <a:pt x="3350424" y="0"/>
                </a:lnTo>
                <a:lnTo>
                  <a:pt x="3350424" y="1615734"/>
                </a:lnTo>
                <a:lnTo>
                  <a:pt x="0" y="1615734"/>
                </a:lnTo>
                <a:lnTo>
                  <a:pt x="342103" y="6754"/>
                </a:lnTo>
                <a:close/>
              </a:path>
            </a:pathLst>
          </a:cu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solidFill>
                <a:srgbClr val="FFFFFF"/>
              </a:solidFill>
            </a:endParaRPr>
          </a:p>
        </p:txBody>
      </p:sp>
      <p:pic>
        <p:nvPicPr>
          <p:cNvPr id="10" name="9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6870" y="3444270"/>
            <a:ext cx="906353" cy="571003"/>
          </a:xfrm>
          <a:prstGeom prst="rect">
            <a:avLst/>
          </a:prstGeom>
        </p:spPr>
      </p:pic>
      <p:sp>
        <p:nvSpPr>
          <p:cNvPr id="12" name="11 CuadroTexto"/>
          <p:cNvSpPr txBox="1"/>
          <p:nvPr userDrawn="1"/>
        </p:nvSpPr>
        <p:spPr>
          <a:xfrm>
            <a:off x="77687" y="4856561"/>
            <a:ext cx="360040" cy="253916"/>
          </a:xfrm>
          <a:prstGeom prst="rect">
            <a:avLst/>
          </a:prstGeom>
          <a:noFill/>
        </p:spPr>
        <p:txBody>
          <a:bodyPr wrap="square" rtlCol="0">
            <a:spAutoFit/>
          </a:bodyPr>
          <a:lstStyle/>
          <a:p>
            <a:pPr>
              <a:defRPr/>
            </a:pPr>
            <a:r>
              <a:rPr lang="es-ES_tradnl" sz="1050" b="1" kern="0" dirty="0">
                <a:solidFill>
                  <a:srgbClr val="6E6259"/>
                </a:solidFill>
              </a:rPr>
              <a:t>©</a:t>
            </a:r>
            <a:endParaRPr lang="es-ES" sz="1050" b="1" kern="0" dirty="0">
              <a:solidFill>
                <a:srgbClr val="6E6259"/>
              </a:solidFill>
            </a:endParaRPr>
          </a:p>
        </p:txBody>
      </p:sp>
      <p:sp>
        <p:nvSpPr>
          <p:cNvPr id="14" name="4 Marcador de pie de página"/>
          <p:cNvSpPr>
            <a:spLocks noGrp="1"/>
          </p:cNvSpPr>
          <p:nvPr>
            <p:ph type="ftr" sz="quarter" idx="3"/>
          </p:nvPr>
        </p:nvSpPr>
        <p:spPr>
          <a:xfrm>
            <a:off x="294867" y="4845225"/>
            <a:ext cx="7503970" cy="273844"/>
          </a:xfrm>
          <a:prstGeom prst="rect">
            <a:avLst/>
          </a:prstGeom>
        </p:spPr>
        <p:txBody>
          <a:bodyPr vert="horz" lIns="91440" tIns="45720" rIns="91440" bIns="45720" rtlCol="0" anchor="ctr"/>
          <a:lstStyle>
            <a:lvl1pPr algn="l">
              <a:defRPr lang="es-ES" sz="900" smtClean="0">
                <a:solidFill>
                  <a:schemeClr val="tx1"/>
                </a:solidFill>
              </a:defRPr>
            </a:lvl1pPr>
          </a:lstStyle>
          <a:p>
            <a:pPr>
              <a:defRPr/>
            </a:pPr>
            <a:r>
              <a:rPr dirty="0">
                <a:solidFill>
                  <a:srgbClr val="6E6259"/>
                </a:solidFill>
              </a:rPr>
              <a:t>Compañía. Dirección que ha elaborado el documento. Fecha completa.</a:t>
            </a:r>
            <a:endParaRPr kern="0" dirty="0">
              <a:solidFill>
                <a:srgbClr val="6E6259"/>
              </a:solidFill>
            </a:endParaRPr>
          </a:p>
        </p:txBody>
      </p:sp>
    </p:spTree>
    <p:extLst>
      <p:ext uri="{BB962C8B-B14F-4D97-AF65-F5344CB8AC3E}">
        <p14:creationId xmlns:p14="http://schemas.microsoft.com/office/powerpoint/2010/main" val="3368651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lgn="l">
              <a:defRPr sz="1500"/>
            </a:lvl1pPr>
          </a:lstStyle>
          <a:p>
            <a:r>
              <a:rPr lang="en-US"/>
              <a:t>Click to edit Master title style</a:t>
            </a:r>
            <a:endParaRPr lang="es-ES"/>
          </a:p>
        </p:txBody>
      </p:sp>
      <p:sp>
        <p:nvSpPr>
          <p:cNvPr id="3" name="Content Placeholder 2"/>
          <p:cNvSpPr>
            <a:spLocks noGrp="1"/>
          </p:cNvSpPr>
          <p:nvPr>
            <p:ph idx="1"/>
          </p:nvPr>
        </p:nvSpPr>
        <p:spPr>
          <a:xfrm>
            <a:off x="457200" y="1200151"/>
            <a:ext cx="8229600" cy="3394075"/>
          </a:xfrm>
          <a:prstGeom prst="rect">
            <a:avLst/>
          </a:prstGeom>
        </p:spPr>
        <p:txBody>
          <a:bodyPr/>
          <a:lstStyle>
            <a:lvl1pPr>
              <a:defRPr sz="1500"/>
            </a:lvl1pPr>
            <a:lvl2pPr>
              <a:defRPr sz="1350"/>
            </a:lvl2pPr>
            <a:lvl3pPr>
              <a:defRPr sz="120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ES" dirty="0"/>
          </a:p>
        </p:txBody>
      </p:sp>
    </p:spTree>
    <p:extLst>
      <p:ext uri="{BB962C8B-B14F-4D97-AF65-F5344CB8AC3E}">
        <p14:creationId xmlns:p14="http://schemas.microsoft.com/office/powerpoint/2010/main" val="735204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1597819"/>
            <a:ext cx="7772400" cy="1102519"/>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457200" y="4767263"/>
            <a:ext cx="2133600" cy="273844"/>
          </a:xfrm>
          <a:prstGeom prst="rect">
            <a:avLst/>
          </a:prstGeom>
        </p:spPr>
        <p:txBody>
          <a:bodyPr/>
          <a:lstStyle/>
          <a:p>
            <a:fld id="{05BD6A27-7AC6-4F8E-BB38-404E3FE8D38E}" type="datetimeFigureOut">
              <a:rPr lang="es-ES" smtClean="0">
                <a:solidFill>
                  <a:srgbClr val="6E6259"/>
                </a:solidFill>
              </a:rPr>
              <a:pPr/>
              <a:t>22/10/2020</a:t>
            </a:fld>
            <a:endParaRPr lang="es-ES">
              <a:solidFill>
                <a:srgbClr val="6E6259"/>
              </a:solidFill>
            </a:endParaRPr>
          </a:p>
        </p:txBody>
      </p:sp>
      <p:sp>
        <p:nvSpPr>
          <p:cNvPr id="5" name="4 Marcador de pie de página"/>
          <p:cNvSpPr>
            <a:spLocks noGrp="1"/>
          </p:cNvSpPr>
          <p:nvPr>
            <p:ph type="ftr" sz="quarter" idx="11"/>
          </p:nvPr>
        </p:nvSpPr>
        <p:spPr>
          <a:xfrm>
            <a:off x="323528" y="4890195"/>
            <a:ext cx="7346906" cy="273844"/>
          </a:xfrm>
          <a:prstGeom prst="rect">
            <a:avLst/>
          </a:prstGeom>
        </p:spPr>
        <p:txBody>
          <a:bodyPr/>
          <a:lstStyle/>
          <a:p>
            <a:endParaRPr lang="es-ES">
              <a:solidFill>
                <a:srgbClr val="6E6259"/>
              </a:solidFill>
            </a:endParaRPr>
          </a:p>
        </p:txBody>
      </p:sp>
      <p:sp>
        <p:nvSpPr>
          <p:cNvPr id="6" name="5 Marcador de número de diapositiva"/>
          <p:cNvSpPr>
            <a:spLocks noGrp="1"/>
          </p:cNvSpPr>
          <p:nvPr>
            <p:ph type="sldNum" sz="quarter" idx="12"/>
          </p:nvPr>
        </p:nvSpPr>
        <p:spPr>
          <a:xfrm>
            <a:off x="7812361" y="4863365"/>
            <a:ext cx="1292620" cy="273844"/>
          </a:xfrm>
          <a:prstGeom prst="rect">
            <a:avLst/>
          </a:prstGeom>
        </p:spPr>
        <p:txBody>
          <a:bodyPr/>
          <a:lstStyle/>
          <a:p>
            <a:fld id="{7D26A23B-CD9D-4780-827A-BF79019ECC17}" type="slidenum">
              <a:rPr>
                <a:solidFill>
                  <a:srgbClr val="6E6259"/>
                </a:solidFill>
              </a:rPr>
              <a:pPr/>
              <a:t>‹#›</a:t>
            </a:fld>
            <a:endParaRPr>
              <a:solidFill>
                <a:srgbClr val="6E6259"/>
              </a:solidFill>
            </a:endParaRPr>
          </a:p>
        </p:txBody>
      </p:sp>
    </p:spTree>
    <p:extLst>
      <p:ext uri="{BB962C8B-B14F-4D97-AF65-F5344CB8AC3E}">
        <p14:creationId xmlns:p14="http://schemas.microsoft.com/office/powerpoint/2010/main" val="694918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9"/>
            <a:ext cx="8229600" cy="85725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2399099079"/>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ólo el título">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8" name="CuadroTexto 7"/>
          <p:cNvSpPr txBox="1"/>
          <p:nvPr userDrawn="1"/>
        </p:nvSpPr>
        <p:spPr>
          <a:xfrm>
            <a:off x="-71463" y="40308"/>
            <a:ext cx="1438089" cy="1446550"/>
          </a:xfrm>
          <a:prstGeom prst="rect">
            <a:avLst/>
          </a:prstGeom>
          <a:noFill/>
        </p:spPr>
        <p:txBody>
          <a:bodyPr wrap="square" rtlCol="0" anchor="ctr">
            <a:spAutoFit/>
          </a:bodyPr>
          <a:lstStyle/>
          <a:p>
            <a:pPr algn="ctr"/>
            <a:r>
              <a:rPr lang="es-ES" sz="8800" b="1" dirty="0">
                <a:gradFill>
                  <a:gsLst>
                    <a:gs pos="0">
                      <a:schemeClr val="accent1"/>
                    </a:gs>
                    <a:gs pos="100000">
                      <a:schemeClr val="accent2"/>
                    </a:gs>
                  </a:gsLst>
                  <a:lin ang="1980000" scaled="0"/>
                </a:gradFill>
              </a:rPr>
              <a:t>4</a:t>
            </a:r>
          </a:p>
        </p:txBody>
      </p:sp>
      <p:sp>
        <p:nvSpPr>
          <p:cNvPr id="9" name="1 Rectángulo"/>
          <p:cNvSpPr>
            <a:spLocks noChangeArrowheads="1"/>
          </p:cNvSpPr>
          <p:nvPr userDrawn="1"/>
        </p:nvSpPr>
        <p:spPr bwMode="auto">
          <a:xfrm>
            <a:off x="1019592" y="1105149"/>
            <a:ext cx="6918146" cy="253887"/>
          </a:xfrm>
          <a:prstGeom prst="rect">
            <a:avLst/>
          </a:prstGeom>
          <a:noFill/>
        </p:spPr>
        <p:txBody>
          <a:bodyPr wrap="square" lIns="68551" tIns="34276" rIns="68551" bIns="34276" rtlCol="0">
            <a:spAutoFit/>
          </a:bodyPr>
          <a:lstStyle/>
          <a:p>
            <a:pPr eaLnBrk="0" fontAlgn="base" hangingPunct="0">
              <a:spcBef>
                <a:spcPct val="0"/>
              </a:spcBef>
              <a:spcAft>
                <a:spcPct val="0"/>
              </a:spcAft>
            </a:pPr>
            <a:r>
              <a:rPr lang="en-US" sz="1200" dirty="0">
                <a:gradFill flip="none" rotWithShape="1">
                  <a:gsLst>
                    <a:gs pos="0">
                      <a:srgbClr val="6E6259">
                        <a:shade val="30000"/>
                        <a:satMod val="115000"/>
                      </a:srgbClr>
                    </a:gs>
                    <a:gs pos="50000">
                      <a:srgbClr val="6E6259">
                        <a:shade val="67500"/>
                        <a:satMod val="115000"/>
                      </a:srgbClr>
                    </a:gs>
                    <a:gs pos="100000">
                      <a:srgbClr val="6E6259">
                        <a:shade val="100000"/>
                        <a:satMod val="115000"/>
                      </a:srgbClr>
                    </a:gs>
                  </a:gsLst>
                  <a:lin ang="16200000" scaled="1"/>
                  <a:tileRect/>
                </a:gradFill>
              </a:rPr>
              <a:t>The Development model is aligned to the core values and it’s mainly supported by two tools:</a:t>
            </a:r>
          </a:p>
        </p:txBody>
      </p:sp>
      <p:pic>
        <p:nvPicPr>
          <p:cNvPr id="13" name="Imagen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87504" y="248477"/>
            <a:ext cx="912898" cy="765313"/>
          </a:xfrm>
          <a:prstGeom prst="rect">
            <a:avLst/>
          </a:prstGeom>
        </p:spPr>
      </p:pic>
      <p:sp>
        <p:nvSpPr>
          <p:cNvPr id="6" name="7 Título"/>
          <p:cNvSpPr txBox="1">
            <a:spLocks/>
          </p:cNvSpPr>
          <p:nvPr userDrawn="1"/>
        </p:nvSpPr>
        <p:spPr>
          <a:xfrm>
            <a:off x="975728" y="238242"/>
            <a:ext cx="5828519" cy="884910"/>
          </a:xfrm>
          <a:prstGeom prst="rect">
            <a:avLst/>
          </a:prstGeom>
        </p:spPr>
        <p:txBody>
          <a:bodyPr/>
          <a:lstStyle>
            <a:defPPr>
              <a:defRPr lang="es-ES"/>
            </a:defPPr>
            <a:lvl1pPr defTabSz="685800">
              <a:lnSpc>
                <a:spcPts val="3300"/>
              </a:lnSpc>
              <a:spcBef>
                <a:spcPct val="0"/>
              </a:spcBef>
              <a:buNone/>
              <a:defRPr sz="3600">
                <a:gradFill>
                  <a:gsLst>
                    <a:gs pos="100000">
                      <a:schemeClr val="accent2">
                        <a:alpha val="90000"/>
                      </a:schemeClr>
                    </a:gs>
                    <a:gs pos="0">
                      <a:schemeClr val="accent1"/>
                    </a:gs>
                  </a:gsLst>
                  <a:lin ang="1980000" scaled="0"/>
                </a:gradFill>
                <a:ea typeface="+mj-ea"/>
                <a:cs typeface="+mj-cs"/>
              </a:defRPr>
            </a:lvl1pPr>
          </a:lstStyle>
          <a:p>
            <a:pPr>
              <a:lnSpc>
                <a:spcPts val="3200"/>
              </a:lnSpc>
            </a:pPr>
            <a:r>
              <a:rPr lang="en-US" sz="2400" dirty="0">
                <a:gradFill>
                  <a:gsLst>
                    <a:gs pos="0">
                      <a:schemeClr val="accent1"/>
                    </a:gs>
                    <a:gs pos="100000">
                      <a:schemeClr val="accent2"/>
                    </a:gs>
                  </a:gsLst>
                  <a:lin ang="1980000" scaled="0"/>
                </a:gradFill>
              </a:rPr>
              <a:t>Talented people, driving </a:t>
            </a:r>
            <a:br>
              <a:rPr lang="en-US" sz="2400" dirty="0">
                <a:gradFill>
                  <a:gsLst>
                    <a:gs pos="0">
                      <a:schemeClr val="accent1"/>
                    </a:gs>
                    <a:gs pos="100000">
                      <a:schemeClr val="accent2"/>
                    </a:gs>
                  </a:gsLst>
                  <a:lin ang="1980000" scaled="0"/>
                </a:gradFill>
              </a:rPr>
            </a:br>
            <a:r>
              <a:rPr lang="en-US" sz="2400" dirty="0">
                <a:gradFill>
                  <a:gsLst>
                    <a:gs pos="0">
                      <a:schemeClr val="accent1"/>
                    </a:gs>
                    <a:gs pos="100000">
                      <a:schemeClr val="accent2"/>
                    </a:gs>
                  </a:gsLst>
                  <a:lin ang="1980000" scaled="0"/>
                </a:gradFill>
              </a:rPr>
              <a:t>the company's competitiveness</a:t>
            </a:r>
            <a:endParaRPr lang="es-ES" sz="2400" dirty="0">
              <a:gradFill>
                <a:gsLst>
                  <a:gs pos="0">
                    <a:schemeClr val="accent1"/>
                  </a:gs>
                  <a:gs pos="100000">
                    <a:schemeClr val="accent2"/>
                  </a:gs>
                </a:gsLst>
                <a:lin ang="1980000" scaled="0"/>
              </a:gradFill>
            </a:endParaRPr>
          </a:p>
        </p:txBody>
      </p:sp>
    </p:spTree>
    <p:extLst>
      <p:ext uri="{BB962C8B-B14F-4D97-AF65-F5344CB8AC3E}">
        <p14:creationId xmlns:p14="http://schemas.microsoft.com/office/powerpoint/2010/main" val="822516669"/>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diapo contenido">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7018238-7003-9A42-ADD3-797ED2096866}"/>
              </a:ext>
            </a:extLst>
          </p:cNvPr>
          <p:cNvPicPr>
            <a:picLocks noChangeAspect="1"/>
          </p:cNvPicPr>
          <p:nvPr userDrawn="1"/>
        </p:nvPicPr>
        <p:blipFill>
          <a:blip r:embed="rId2"/>
          <a:stretch>
            <a:fillRect/>
          </a:stretch>
        </p:blipFill>
        <p:spPr>
          <a:xfrm>
            <a:off x="6" y="-1225"/>
            <a:ext cx="5715531" cy="967612"/>
          </a:xfrm>
          <a:prstGeom prst="rect">
            <a:avLst/>
          </a:prstGeom>
        </p:spPr>
      </p:pic>
      <p:pic>
        <p:nvPicPr>
          <p:cNvPr id="13" name="Imagen 12">
            <a:extLst>
              <a:ext uri="{FF2B5EF4-FFF2-40B4-BE49-F238E27FC236}">
                <a16:creationId xmlns:a16="http://schemas.microsoft.com/office/drawing/2014/main" id="{35FF345E-C426-6644-92BC-C8F5FE092FB5}"/>
              </a:ext>
            </a:extLst>
          </p:cNvPr>
          <p:cNvPicPr>
            <a:picLocks noChangeAspect="1"/>
          </p:cNvPicPr>
          <p:nvPr userDrawn="1"/>
        </p:nvPicPr>
        <p:blipFill>
          <a:blip r:embed="rId3"/>
          <a:stretch>
            <a:fillRect/>
          </a:stretch>
        </p:blipFill>
        <p:spPr>
          <a:xfrm>
            <a:off x="8129514" y="225374"/>
            <a:ext cx="688995" cy="514427"/>
          </a:xfrm>
          <a:prstGeom prst="rect">
            <a:avLst/>
          </a:prstGeom>
        </p:spPr>
      </p:pic>
    </p:spTree>
    <p:extLst>
      <p:ext uri="{BB962C8B-B14F-4D97-AF65-F5344CB8AC3E}">
        <p14:creationId xmlns:p14="http://schemas.microsoft.com/office/powerpoint/2010/main" val="1090552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ángulo 1"/>
          <p:cNvSpPr/>
          <p:nvPr userDrawn="1"/>
        </p:nvSpPr>
        <p:spPr>
          <a:xfrm>
            <a:off x="0" y="0"/>
            <a:ext cx="9144000" cy="5143500"/>
          </a:xfrm>
          <a:prstGeom prst="rect">
            <a:avLst/>
          </a:prstGeom>
          <a:gradFill flip="none" rotWithShape="1">
            <a:gsLst>
              <a:gs pos="0">
                <a:schemeClr val="bg1"/>
              </a:gs>
              <a:gs pos="100000">
                <a:schemeClr val="bg1">
                  <a:lumMod val="85000"/>
                </a:schemeClr>
              </a:gs>
            </a:gsLst>
            <a:path path="circle">
              <a:fillToRect l="50000" t="50000" r="50000" b="50000"/>
            </a:path>
            <a:tileRect/>
          </a:gradFill>
          <a:ln>
            <a:noFill/>
          </a:ln>
        </p:spPr>
        <p:style>
          <a:lnRef idx="2">
            <a:schemeClr val="accent1"/>
          </a:lnRef>
          <a:fillRef idx="1">
            <a:schemeClr val="lt1"/>
          </a:fillRef>
          <a:effectRef idx="0">
            <a:schemeClr val="accent1"/>
          </a:effectRef>
          <a:fontRef idx="minor">
            <a:schemeClr val="dk1"/>
          </a:fontRef>
        </p:style>
        <p:txBody>
          <a:bodyPr lIns="82296" tIns="41148" rIns="82296" bIns="41148" rtlCol="0" anchor="ctr"/>
          <a:lstStyle/>
          <a:p>
            <a:pPr algn="ctr"/>
            <a:endParaRPr lang="es-ES" sz="1600">
              <a:solidFill>
                <a:schemeClr val="tx1"/>
              </a:solidFill>
            </a:endParaRPr>
          </a:p>
        </p:txBody>
      </p:sp>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8408305" y="111903"/>
            <a:ext cx="606027" cy="505022"/>
          </a:xfrm>
          <a:prstGeom prst="rect">
            <a:avLst/>
          </a:prstGeom>
        </p:spPr>
      </p:pic>
    </p:spTree>
    <p:extLst>
      <p:ext uri="{BB962C8B-B14F-4D97-AF65-F5344CB8AC3E}">
        <p14:creationId xmlns:p14="http://schemas.microsoft.com/office/powerpoint/2010/main" val="3301699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ortada_blanca">
    <p:spTree>
      <p:nvGrpSpPr>
        <p:cNvPr id="1" name=""/>
        <p:cNvGrpSpPr/>
        <p:nvPr/>
      </p:nvGrpSpPr>
      <p:grpSpPr>
        <a:xfrm>
          <a:off x="0" y="0"/>
          <a:ext cx="0" cy="0"/>
          <a:chOff x="0" y="0"/>
          <a:chExt cx="0" cy="0"/>
        </a:xfrm>
      </p:grpSpPr>
      <p:sp>
        <p:nvSpPr>
          <p:cNvPr id="26" name="3 Rectángulo"/>
          <p:cNvSpPr/>
          <p:nvPr userDrawn="1"/>
        </p:nvSpPr>
        <p:spPr>
          <a:xfrm>
            <a:off x="1" y="1208518"/>
            <a:ext cx="6902664" cy="1483835"/>
          </a:xfrm>
          <a:custGeom>
            <a:avLst/>
            <a:gdLst>
              <a:gd name="connsiteX0" fmla="*/ 0 w 6439710"/>
              <a:gd name="connsiteY0" fmla="*/ 0 h 1978446"/>
              <a:gd name="connsiteX1" fmla="*/ 6439710 w 6439710"/>
              <a:gd name="connsiteY1" fmla="*/ 0 h 1978446"/>
              <a:gd name="connsiteX2" fmla="*/ 6439710 w 6439710"/>
              <a:gd name="connsiteY2" fmla="*/ 1978446 h 1978446"/>
              <a:gd name="connsiteX3" fmla="*/ 0 w 6439710"/>
              <a:gd name="connsiteY3" fmla="*/ 1978446 h 1978446"/>
              <a:gd name="connsiteX4" fmla="*/ 0 w 6439710"/>
              <a:gd name="connsiteY4" fmla="*/ 0 h 1978446"/>
              <a:gd name="connsiteX0" fmla="*/ 0 w 6887182"/>
              <a:gd name="connsiteY0" fmla="*/ 0 h 1978446"/>
              <a:gd name="connsiteX1" fmla="*/ 6887182 w 6887182"/>
              <a:gd name="connsiteY1" fmla="*/ 0 h 1978446"/>
              <a:gd name="connsiteX2" fmla="*/ 6439710 w 6887182"/>
              <a:gd name="connsiteY2" fmla="*/ 1978446 h 1978446"/>
              <a:gd name="connsiteX3" fmla="*/ 0 w 6887182"/>
              <a:gd name="connsiteY3" fmla="*/ 1978446 h 1978446"/>
              <a:gd name="connsiteX4" fmla="*/ 0 w 6887182"/>
              <a:gd name="connsiteY4" fmla="*/ 0 h 197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7182" h="1978446">
                <a:moveTo>
                  <a:pt x="0" y="0"/>
                </a:moveTo>
                <a:lnTo>
                  <a:pt x="6887182" y="0"/>
                </a:lnTo>
                <a:lnTo>
                  <a:pt x="6439710" y="1978446"/>
                </a:lnTo>
                <a:lnTo>
                  <a:pt x="0" y="1978446"/>
                </a:lnTo>
                <a:lnTo>
                  <a:pt x="0" y="0"/>
                </a:lnTo>
                <a:close/>
              </a:path>
            </a:pathLst>
          </a:custGeom>
          <a:gradFill>
            <a:gsLst>
              <a:gs pos="24000">
                <a:srgbClr val="041E42"/>
              </a:gs>
              <a:gs pos="100000">
                <a:srgbClr val="199E9E"/>
              </a:gs>
            </a:gsLst>
            <a:lin ang="1980000" scaled="0"/>
          </a:gradFill>
          <a:ln w="25400" cap="flat" cmpd="sng" algn="ctr">
            <a:noFill/>
            <a:prstDash val="solid"/>
          </a:ln>
          <a:effectLst/>
        </p:spPr>
        <p:txBody>
          <a:bodyPr rtlCol="0" anchor="ctr"/>
          <a:lstStyle/>
          <a:p>
            <a:pPr algn="ctr"/>
            <a:endParaRPr lang="es-ES" sz="1350" kern="0" dirty="0">
              <a:solidFill>
                <a:srgbClr val="FFFFFF"/>
              </a:solidFill>
            </a:endParaRPr>
          </a:p>
        </p:txBody>
      </p:sp>
      <p:sp>
        <p:nvSpPr>
          <p:cNvPr id="27" name="7 Rectángulo"/>
          <p:cNvSpPr/>
          <p:nvPr userDrawn="1"/>
        </p:nvSpPr>
        <p:spPr>
          <a:xfrm>
            <a:off x="6453674" y="1208518"/>
            <a:ext cx="2690326" cy="1483835"/>
          </a:xfrm>
          <a:custGeom>
            <a:avLst/>
            <a:gdLst>
              <a:gd name="connsiteX0" fmla="*/ 0 w 3240360"/>
              <a:gd name="connsiteY0" fmla="*/ 0 h 1615734"/>
              <a:gd name="connsiteX1" fmla="*/ 3240360 w 3240360"/>
              <a:gd name="connsiteY1" fmla="*/ 0 h 1615734"/>
              <a:gd name="connsiteX2" fmla="*/ 3240360 w 3240360"/>
              <a:gd name="connsiteY2" fmla="*/ 1615734 h 1615734"/>
              <a:gd name="connsiteX3" fmla="*/ 0 w 3240360"/>
              <a:gd name="connsiteY3" fmla="*/ 1615734 h 1615734"/>
              <a:gd name="connsiteX4" fmla="*/ 0 w 3240360"/>
              <a:gd name="connsiteY4" fmla="*/ 0 h 1615734"/>
              <a:gd name="connsiteX0" fmla="*/ 417251 w 3240360"/>
              <a:gd name="connsiteY0" fmla="*/ 0 h 1615734"/>
              <a:gd name="connsiteX1" fmla="*/ 3240360 w 3240360"/>
              <a:gd name="connsiteY1" fmla="*/ 0 h 1615734"/>
              <a:gd name="connsiteX2" fmla="*/ 3240360 w 3240360"/>
              <a:gd name="connsiteY2" fmla="*/ 1615734 h 1615734"/>
              <a:gd name="connsiteX3" fmla="*/ 0 w 3240360"/>
              <a:gd name="connsiteY3" fmla="*/ 1615734 h 1615734"/>
              <a:gd name="connsiteX4" fmla="*/ 417251 w 3240360"/>
              <a:gd name="connsiteY4" fmla="*/ 0 h 1615734"/>
              <a:gd name="connsiteX0" fmla="*/ 319596 w 3142705"/>
              <a:gd name="connsiteY0" fmla="*/ 0 h 1615734"/>
              <a:gd name="connsiteX1" fmla="*/ 3142705 w 3142705"/>
              <a:gd name="connsiteY1" fmla="*/ 0 h 1615734"/>
              <a:gd name="connsiteX2" fmla="*/ 3142705 w 3142705"/>
              <a:gd name="connsiteY2" fmla="*/ 1615734 h 1615734"/>
              <a:gd name="connsiteX3" fmla="*/ 0 w 3142705"/>
              <a:gd name="connsiteY3" fmla="*/ 1615734 h 1615734"/>
              <a:gd name="connsiteX4" fmla="*/ 319596 w 3142705"/>
              <a:gd name="connsiteY4" fmla="*/ 0 h 1615734"/>
              <a:gd name="connsiteX0" fmla="*/ 331667 w 3142705"/>
              <a:gd name="connsiteY0" fmla="*/ 0 h 1615734"/>
              <a:gd name="connsiteX1" fmla="*/ 3142705 w 3142705"/>
              <a:gd name="connsiteY1" fmla="*/ 0 h 1615734"/>
              <a:gd name="connsiteX2" fmla="*/ 3142705 w 3142705"/>
              <a:gd name="connsiteY2" fmla="*/ 1615734 h 1615734"/>
              <a:gd name="connsiteX3" fmla="*/ 0 w 3142705"/>
              <a:gd name="connsiteY3" fmla="*/ 1615734 h 1615734"/>
              <a:gd name="connsiteX4" fmla="*/ 331667 w 3142705"/>
              <a:gd name="connsiteY4" fmla="*/ 0 h 1615734"/>
              <a:gd name="connsiteX0" fmla="*/ 334685 w 3142705"/>
              <a:gd name="connsiteY0" fmla="*/ 3017 h 1615734"/>
              <a:gd name="connsiteX1" fmla="*/ 3142705 w 3142705"/>
              <a:gd name="connsiteY1" fmla="*/ 0 h 1615734"/>
              <a:gd name="connsiteX2" fmla="*/ 3142705 w 3142705"/>
              <a:gd name="connsiteY2" fmla="*/ 1615734 h 1615734"/>
              <a:gd name="connsiteX3" fmla="*/ 0 w 3142705"/>
              <a:gd name="connsiteY3" fmla="*/ 1615734 h 1615734"/>
              <a:gd name="connsiteX4" fmla="*/ 334685 w 3142705"/>
              <a:gd name="connsiteY4" fmla="*/ 3017 h 1615734"/>
              <a:gd name="connsiteX0" fmla="*/ 334685 w 3142705"/>
              <a:gd name="connsiteY0" fmla="*/ 0 h 1616247"/>
              <a:gd name="connsiteX1" fmla="*/ 3142705 w 3142705"/>
              <a:gd name="connsiteY1" fmla="*/ 513 h 1616247"/>
              <a:gd name="connsiteX2" fmla="*/ 3142705 w 3142705"/>
              <a:gd name="connsiteY2" fmla="*/ 1616247 h 1616247"/>
              <a:gd name="connsiteX3" fmla="*/ 0 w 3142705"/>
              <a:gd name="connsiteY3" fmla="*/ 1616247 h 1616247"/>
              <a:gd name="connsiteX4" fmla="*/ 334685 w 3142705"/>
              <a:gd name="connsiteY4" fmla="*/ 0 h 1616247"/>
              <a:gd name="connsiteX0" fmla="*/ 542404 w 3350424"/>
              <a:gd name="connsiteY0" fmla="*/ 0 h 1616247"/>
              <a:gd name="connsiteX1" fmla="*/ 3350424 w 3350424"/>
              <a:gd name="connsiteY1" fmla="*/ 513 h 1616247"/>
              <a:gd name="connsiteX2" fmla="*/ 3350424 w 3350424"/>
              <a:gd name="connsiteY2" fmla="*/ 1616247 h 1616247"/>
              <a:gd name="connsiteX3" fmla="*/ 0 w 3350424"/>
              <a:gd name="connsiteY3" fmla="*/ 1616247 h 1616247"/>
              <a:gd name="connsiteX4" fmla="*/ 542404 w 3350424"/>
              <a:gd name="connsiteY4" fmla="*/ 0 h 1616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0424" h="1616247">
                <a:moveTo>
                  <a:pt x="542404" y="0"/>
                </a:moveTo>
                <a:lnTo>
                  <a:pt x="3350424" y="513"/>
                </a:lnTo>
                <a:lnTo>
                  <a:pt x="3350424" y="1616247"/>
                </a:lnTo>
                <a:lnTo>
                  <a:pt x="0" y="1616247"/>
                </a:lnTo>
                <a:lnTo>
                  <a:pt x="542404" y="0"/>
                </a:lnTo>
                <a:close/>
              </a:path>
            </a:pathLst>
          </a:cu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solidFill>
                <a:srgbClr val="FFFFFF"/>
              </a:solidFill>
            </a:endParaRPr>
          </a:p>
        </p:txBody>
      </p:sp>
      <p:sp>
        <p:nvSpPr>
          <p:cNvPr id="28" name="8 Rectángulo"/>
          <p:cNvSpPr/>
          <p:nvPr userDrawn="1"/>
        </p:nvSpPr>
        <p:spPr>
          <a:xfrm>
            <a:off x="0" y="2692352"/>
            <a:ext cx="6454736" cy="536525"/>
          </a:xfrm>
          <a:custGeom>
            <a:avLst/>
            <a:gdLst>
              <a:gd name="connsiteX0" fmla="*/ 0 w 5995447"/>
              <a:gd name="connsiteY0" fmla="*/ 0 h 618466"/>
              <a:gd name="connsiteX1" fmla="*/ 5995447 w 5995447"/>
              <a:gd name="connsiteY1" fmla="*/ 0 h 618466"/>
              <a:gd name="connsiteX2" fmla="*/ 5995447 w 5995447"/>
              <a:gd name="connsiteY2" fmla="*/ 618466 h 618466"/>
              <a:gd name="connsiteX3" fmla="*/ 0 w 5995447"/>
              <a:gd name="connsiteY3" fmla="*/ 618466 h 618466"/>
              <a:gd name="connsiteX4" fmla="*/ 0 w 5995447"/>
              <a:gd name="connsiteY4" fmla="*/ 0 h 618466"/>
              <a:gd name="connsiteX0" fmla="*/ 0 w 5995447"/>
              <a:gd name="connsiteY0" fmla="*/ 0 h 618466"/>
              <a:gd name="connsiteX1" fmla="*/ 5995447 w 5995447"/>
              <a:gd name="connsiteY1" fmla="*/ 0 h 618466"/>
              <a:gd name="connsiteX2" fmla="*/ 5868185 w 5995447"/>
              <a:gd name="connsiteY2" fmla="*/ 609040 h 618466"/>
              <a:gd name="connsiteX3" fmla="*/ 0 w 5995447"/>
              <a:gd name="connsiteY3" fmla="*/ 618466 h 618466"/>
              <a:gd name="connsiteX4" fmla="*/ 0 w 5995447"/>
              <a:gd name="connsiteY4" fmla="*/ 0 h 618466"/>
              <a:gd name="connsiteX0" fmla="*/ 0 w 5995447"/>
              <a:gd name="connsiteY0" fmla="*/ 0 h 618466"/>
              <a:gd name="connsiteX1" fmla="*/ 5995447 w 5995447"/>
              <a:gd name="connsiteY1" fmla="*/ 0 h 618466"/>
              <a:gd name="connsiteX2" fmla="*/ 5863471 w 5995447"/>
              <a:gd name="connsiteY2" fmla="*/ 613753 h 618466"/>
              <a:gd name="connsiteX3" fmla="*/ 0 w 5995447"/>
              <a:gd name="connsiteY3" fmla="*/ 618466 h 618466"/>
              <a:gd name="connsiteX4" fmla="*/ 0 w 5995447"/>
              <a:gd name="connsiteY4" fmla="*/ 0 h 618466"/>
              <a:gd name="connsiteX0" fmla="*/ 0 w 5995447"/>
              <a:gd name="connsiteY0" fmla="*/ 0 h 618467"/>
              <a:gd name="connsiteX1" fmla="*/ 5995447 w 5995447"/>
              <a:gd name="connsiteY1" fmla="*/ 0 h 618467"/>
              <a:gd name="connsiteX2" fmla="*/ 5858761 w 5995447"/>
              <a:gd name="connsiteY2" fmla="*/ 618467 h 618467"/>
              <a:gd name="connsiteX3" fmla="*/ 0 w 5995447"/>
              <a:gd name="connsiteY3" fmla="*/ 618466 h 618467"/>
              <a:gd name="connsiteX4" fmla="*/ 0 w 5995447"/>
              <a:gd name="connsiteY4" fmla="*/ 0 h 618467"/>
              <a:gd name="connsiteX0" fmla="*/ 0 w 5995447"/>
              <a:gd name="connsiteY0" fmla="*/ 0 h 618467"/>
              <a:gd name="connsiteX1" fmla="*/ 5995447 w 5995447"/>
              <a:gd name="connsiteY1" fmla="*/ 0 h 618467"/>
              <a:gd name="connsiteX2" fmla="*/ 5826648 w 5995447"/>
              <a:gd name="connsiteY2" fmla="*/ 618467 h 618467"/>
              <a:gd name="connsiteX3" fmla="*/ 0 w 5995447"/>
              <a:gd name="connsiteY3" fmla="*/ 618466 h 618467"/>
              <a:gd name="connsiteX4" fmla="*/ 0 w 5995447"/>
              <a:gd name="connsiteY4" fmla="*/ 0 h 618467"/>
              <a:gd name="connsiteX0" fmla="*/ 0 w 5995447"/>
              <a:gd name="connsiteY0" fmla="*/ 0 h 618467"/>
              <a:gd name="connsiteX1" fmla="*/ 5995447 w 5995447"/>
              <a:gd name="connsiteY1" fmla="*/ 0 h 618467"/>
              <a:gd name="connsiteX2" fmla="*/ 5847262 w 5995447"/>
              <a:gd name="connsiteY2" fmla="*/ 618467 h 618467"/>
              <a:gd name="connsiteX3" fmla="*/ 0 w 5995447"/>
              <a:gd name="connsiteY3" fmla="*/ 618466 h 618467"/>
              <a:gd name="connsiteX4" fmla="*/ 0 w 5995447"/>
              <a:gd name="connsiteY4" fmla="*/ 0 h 61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5447" h="618467">
                <a:moveTo>
                  <a:pt x="0" y="0"/>
                </a:moveTo>
                <a:lnTo>
                  <a:pt x="5995447" y="0"/>
                </a:lnTo>
                <a:lnTo>
                  <a:pt x="5847262" y="618467"/>
                </a:lnTo>
                <a:lnTo>
                  <a:pt x="0" y="618466"/>
                </a:lnTo>
                <a:lnTo>
                  <a:pt x="0" y="0"/>
                </a:lnTo>
                <a:close/>
              </a:path>
            </a:pathLst>
          </a:custGeom>
          <a:gradFill>
            <a:gsLst>
              <a:gs pos="25000">
                <a:srgbClr val="041E42">
                  <a:alpha val="55000"/>
                </a:srgbClr>
              </a:gs>
              <a:gs pos="100000">
                <a:srgbClr val="199E9E">
                  <a:alpha val="55000"/>
                </a:srgbClr>
              </a:gs>
            </a:gsLst>
            <a:lin ang="0" scaled="0"/>
          </a:gradFill>
          <a:ln w="25400" cap="flat" cmpd="sng" algn="ctr">
            <a:noFill/>
            <a:prstDash val="solid"/>
          </a:ln>
          <a:effectLst/>
        </p:spPr>
        <p:txBody>
          <a:bodyPr rtlCol="0" anchor="ctr"/>
          <a:lstStyle/>
          <a:p>
            <a:pPr algn="ctr"/>
            <a:endParaRPr lang="es-ES" sz="1350" kern="0" dirty="0">
              <a:solidFill>
                <a:srgbClr val="FFFFFF"/>
              </a:solidFill>
            </a:endParaRPr>
          </a:p>
        </p:txBody>
      </p:sp>
      <p:pic>
        <p:nvPicPr>
          <p:cNvPr id="29" name="28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58715" y="1691109"/>
            <a:ext cx="906353" cy="571003"/>
          </a:xfrm>
          <a:prstGeom prst="rect">
            <a:avLst/>
          </a:prstGeom>
        </p:spPr>
      </p:pic>
      <p:sp>
        <p:nvSpPr>
          <p:cNvPr id="30" name="1 Título"/>
          <p:cNvSpPr>
            <a:spLocks noGrp="1"/>
          </p:cNvSpPr>
          <p:nvPr>
            <p:ph type="ctrTitle" hasCustomPrompt="1"/>
          </p:nvPr>
        </p:nvSpPr>
        <p:spPr>
          <a:xfrm>
            <a:off x="499212" y="1643988"/>
            <a:ext cx="5656965" cy="692497"/>
          </a:xfrm>
          <a:prstGeom prst="rect">
            <a:avLst/>
          </a:prstGeom>
        </p:spPr>
        <p:txBody>
          <a:bodyPr wrap="square">
            <a:spAutoFit/>
          </a:bodyPr>
          <a:lstStyle>
            <a:lvl1pPr algn="l">
              <a:defRPr lang="es-ES" sz="1950" b="1" kern="1200" dirty="0">
                <a:ln w="1905">
                  <a:noFill/>
                </a:ln>
                <a:solidFill>
                  <a:schemeClr val="bg1"/>
                </a:solidFill>
                <a:latin typeface="Arial" pitchFamily="34" charset="0"/>
                <a:ea typeface="+mn-ea"/>
                <a:cs typeface="Arial" pitchFamily="34" charset="0"/>
              </a:defRPr>
            </a:lvl1pPr>
          </a:lstStyle>
          <a:p>
            <a:pPr marL="0" marR="0" lvl="0" indent="0" algn="l" defTabSz="685800" eaLnBrk="1" fontAlgn="auto" latinLnBrk="0" hangingPunct="1">
              <a:lnSpc>
                <a:spcPct val="100000"/>
              </a:lnSpc>
              <a:spcBef>
                <a:spcPts val="0"/>
              </a:spcBef>
              <a:spcAft>
                <a:spcPts val="0"/>
              </a:spcAft>
              <a:buClrTx/>
              <a:buSzTx/>
              <a:buFontTx/>
              <a:buNone/>
              <a:tabLst/>
              <a:defRPr/>
            </a:pPr>
            <a:r>
              <a:rPr kumimoji="0" lang="es-ES" sz="1950" b="1" i="0" u="none" strike="noStrike" kern="1200" cap="none" spc="0" normalizeH="0" baseline="0" noProof="0" dirty="0">
                <a:ln w="1905">
                  <a:noFill/>
                </a:ln>
                <a:solidFill>
                  <a:srgbClr val="FFFFFF"/>
                </a:solidFill>
                <a:effectLst/>
                <a:uLnTx/>
                <a:uFillTx/>
                <a:latin typeface="Arial" pitchFamily="34" charset="0"/>
                <a:ea typeface="+mn-ea"/>
                <a:cs typeface="Arial" pitchFamily="34" charset="0"/>
              </a:rPr>
              <a:t>TÍTULO DE LA PRESENTACIÓN MAYÚSCULAS</a:t>
            </a:r>
          </a:p>
        </p:txBody>
      </p:sp>
      <p:sp>
        <p:nvSpPr>
          <p:cNvPr id="31" name="2 Subtítulo"/>
          <p:cNvSpPr>
            <a:spLocks noGrp="1"/>
          </p:cNvSpPr>
          <p:nvPr>
            <p:ph type="subTitle" idx="1" hasCustomPrompt="1"/>
          </p:nvPr>
        </p:nvSpPr>
        <p:spPr>
          <a:xfrm>
            <a:off x="501866" y="2779554"/>
            <a:ext cx="5654311" cy="346249"/>
          </a:xfrm>
          <a:prstGeom prst="rect">
            <a:avLst/>
          </a:prstGeom>
        </p:spPr>
        <p:txBody>
          <a:bodyPr wrap="square">
            <a:spAutoFit/>
          </a:bodyPr>
          <a:lstStyle>
            <a:lvl1pPr marL="0" indent="0" algn="l">
              <a:buNone/>
              <a:defRPr lang="es-ES" sz="1650" kern="1200" dirty="0">
                <a:ln w="1905">
                  <a:noFill/>
                </a:ln>
                <a:solidFill>
                  <a:schemeClr val="bg1"/>
                </a:solidFill>
                <a:latin typeface="Arial" pitchFamily="34" charset="0"/>
                <a:ea typeface="+mn-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l" defTabSz="685800" eaLnBrk="1" fontAlgn="auto" latinLnBrk="0" hangingPunct="1">
              <a:lnSpc>
                <a:spcPct val="100000"/>
              </a:lnSpc>
              <a:spcBef>
                <a:spcPts val="0"/>
              </a:spcBef>
              <a:spcAft>
                <a:spcPts val="0"/>
              </a:spcAft>
              <a:buClrTx/>
              <a:buSzTx/>
              <a:buFontTx/>
              <a:buNone/>
              <a:tabLst/>
              <a:defRPr/>
            </a:pPr>
            <a:r>
              <a:rPr kumimoji="0" lang="es-ES" sz="1650" b="0" i="0" u="none" strike="noStrike" kern="1200" cap="none" spc="0" normalizeH="0" baseline="0" noProof="0" dirty="0">
                <a:ln w="1905">
                  <a:noFill/>
                </a:ln>
                <a:solidFill>
                  <a:srgbClr val="FFFFFF"/>
                </a:solidFill>
                <a:effectLst/>
                <a:uLnTx/>
                <a:uFillTx/>
                <a:latin typeface="Arial" pitchFamily="34" charset="0"/>
                <a:ea typeface="+mn-ea"/>
                <a:cs typeface="Arial" pitchFamily="34" charset="0"/>
              </a:rPr>
              <a:t>Área de Negocio</a:t>
            </a:r>
          </a:p>
        </p:txBody>
      </p:sp>
      <p:sp>
        <p:nvSpPr>
          <p:cNvPr id="9" name="3 Marcador de pie de página"/>
          <p:cNvSpPr>
            <a:spLocks noGrp="1"/>
          </p:cNvSpPr>
          <p:nvPr userDrawn="1">
            <p:ph type="ftr" sz="quarter" idx="3"/>
          </p:nvPr>
        </p:nvSpPr>
        <p:spPr>
          <a:xfrm>
            <a:off x="323528" y="4840002"/>
            <a:ext cx="7346906" cy="273844"/>
          </a:xfrm>
          <a:prstGeom prst="rect">
            <a:avLst/>
          </a:prstGeom>
        </p:spPr>
        <p:txBody>
          <a:bodyPr/>
          <a:lstStyle/>
          <a:p>
            <a:r>
              <a:rPr lang="es-ES_tradnl" b="1" dirty="0">
                <a:solidFill>
                  <a:srgbClr val="6E6259"/>
                </a:solidFill>
              </a:rPr>
              <a:t>REPSOL 25 de Abril de 2013</a:t>
            </a:r>
            <a:r>
              <a:rPr dirty="0">
                <a:solidFill>
                  <a:srgbClr val="6E6259"/>
                </a:solidFill>
              </a:rPr>
              <a:t>.</a:t>
            </a:r>
          </a:p>
        </p:txBody>
      </p:sp>
    </p:spTree>
    <p:extLst>
      <p:ext uri="{BB962C8B-B14F-4D97-AF65-F5344CB8AC3E}">
        <p14:creationId xmlns:p14="http://schemas.microsoft.com/office/powerpoint/2010/main" val="1568858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Indice">
    <p:spTree>
      <p:nvGrpSpPr>
        <p:cNvPr id="1" name=""/>
        <p:cNvGrpSpPr/>
        <p:nvPr/>
      </p:nvGrpSpPr>
      <p:grpSpPr>
        <a:xfrm>
          <a:off x="0" y="0"/>
          <a:ext cx="0" cy="0"/>
          <a:chOff x="0" y="0"/>
          <a:chExt cx="0" cy="0"/>
        </a:xfrm>
      </p:grpSpPr>
      <p:sp>
        <p:nvSpPr>
          <p:cNvPr id="18" name="3 Rectángulo"/>
          <p:cNvSpPr/>
          <p:nvPr userDrawn="1"/>
        </p:nvSpPr>
        <p:spPr>
          <a:xfrm>
            <a:off x="0" y="453219"/>
            <a:ext cx="6516216" cy="732590"/>
          </a:xfrm>
          <a:custGeom>
            <a:avLst/>
            <a:gdLst>
              <a:gd name="connsiteX0" fmla="*/ 0 w 6439710"/>
              <a:gd name="connsiteY0" fmla="*/ 0 h 1978446"/>
              <a:gd name="connsiteX1" fmla="*/ 6439710 w 6439710"/>
              <a:gd name="connsiteY1" fmla="*/ 0 h 1978446"/>
              <a:gd name="connsiteX2" fmla="*/ 6439710 w 6439710"/>
              <a:gd name="connsiteY2" fmla="*/ 1978446 h 1978446"/>
              <a:gd name="connsiteX3" fmla="*/ 0 w 6439710"/>
              <a:gd name="connsiteY3" fmla="*/ 1978446 h 1978446"/>
              <a:gd name="connsiteX4" fmla="*/ 0 w 6439710"/>
              <a:gd name="connsiteY4" fmla="*/ 0 h 1978446"/>
              <a:gd name="connsiteX0" fmla="*/ 0 w 6887182"/>
              <a:gd name="connsiteY0" fmla="*/ 0 h 1978446"/>
              <a:gd name="connsiteX1" fmla="*/ 6887182 w 6887182"/>
              <a:gd name="connsiteY1" fmla="*/ 0 h 1978446"/>
              <a:gd name="connsiteX2" fmla="*/ 6439710 w 6887182"/>
              <a:gd name="connsiteY2" fmla="*/ 1978446 h 1978446"/>
              <a:gd name="connsiteX3" fmla="*/ 0 w 6887182"/>
              <a:gd name="connsiteY3" fmla="*/ 1978446 h 1978446"/>
              <a:gd name="connsiteX4" fmla="*/ 0 w 6887182"/>
              <a:gd name="connsiteY4" fmla="*/ 0 h 1978446"/>
              <a:gd name="connsiteX0" fmla="*/ 0 w 7167050"/>
              <a:gd name="connsiteY0" fmla="*/ 0 h 1978446"/>
              <a:gd name="connsiteX1" fmla="*/ 7167050 w 7167050"/>
              <a:gd name="connsiteY1" fmla="*/ 0 h 1978446"/>
              <a:gd name="connsiteX2" fmla="*/ 6439710 w 7167050"/>
              <a:gd name="connsiteY2" fmla="*/ 1978446 h 1978446"/>
              <a:gd name="connsiteX3" fmla="*/ 0 w 7167050"/>
              <a:gd name="connsiteY3" fmla="*/ 1978446 h 1978446"/>
              <a:gd name="connsiteX4" fmla="*/ 0 w 7167050"/>
              <a:gd name="connsiteY4" fmla="*/ 0 h 1978446"/>
              <a:gd name="connsiteX0" fmla="*/ 0 w 6911076"/>
              <a:gd name="connsiteY0" fmla="*/ 0 h 1978446"/>
              <a:gd name="connsiteX1" fmla="*/ 6911076 w 6911076"/>
              <a:gd name="connsiteY1" fmla="*/ 8895 h 1978446"/>
              <a:gd name="connsiteX2" fmla="*/ 6439710 w 6911076"/>
              <a:gd name="connsiteY2" fmla="*/ 1978446 h 1978446"/>
              <a:gd name="connsiteX3" fmla="*/ 0 w 6911076"/>
              <a:gd name="connsiteY3" fmla="*/ 1978446 h 1978446"/>
              <a:gd name="connsiteX4" fmla="*/ 0 w 6911076"/>
              <a:gd name="connsiteY4" fmla="*/ 0 h 1978446"/>
              <a:gd name="connsiteX0" fmla="*/ 0 w 6832315"/>
              <a:gd name="connsiteY0" fmla="*/ 0 h 1978446"/>
              <a:gd name="connsiteX1" fmla="*/ 6832315 w 6832315"/>
              <a:gd name="connsiteY1" fmla="*/ 8895 h 1978446"/>
              <a:gd name="connsiteX2" fmla="*/ 6439710 w 6832315"/>
              <a:gd name="connsiteY2" fmla="*/ 1978446 h 1978446"/>
              <a:gd name="connsiteX3" fmla="*/ 0 w 6832315"/>
              <a:gd name="connsiteY3" fmla="*/ 1978446 h 1978446"/>
              <a:gd name="connsiteX4" fmla="*/ 0 w 6832315"/>
              <a:gd name="connsiteY4" fmla="*/ 0 h 1978446"/>
              <a:gd name="connsiteX0" fmla="*/ 0 w 6884822"/>
              <a:gd name="connsiteY0" fmla="*/ 2 h 1978448"/>
              <a:gd name="connsiteX1" fmla="*/ 6884822 w 6884822"/>
              <a:gd name="connsiteY1" fmla="*/ 0 h 1978448"/>
              <a:gd name="connsiteX2" fmla="*/ 6439710 w 6884822"/>
              <a:gd name="connsiteY2" fmla="*/ 1978448 h 1978448"/>
              <a:gd name="connsiteX3" fmla="*/ 0 w 6884822"/>
              <a:gd name="connsiteY3" fmla="*/ 1978448 h 1978448"/>
              <a:gd name="connsiteX4" fmla="*/ 0 w 6884822"/>
              <a:gd name="connsiteY4" fmla="*/ 2 h 1978448"/>
              <a:gd name="connsiteX0" fmla="*/ 0 w 6879407"/>
              <a:gd name="connsiteY0" fmla="*/ 0 h 1978446"/>
              <a:gd name="connsiteX1" fmla="*/ 6879407 w 6879407"/>
              <a:gd name="connsiteY1" fmla="*/ 7338 h 1978446"/>
              <a:gd name="connsiteX2" fmla="*/ 6439710 w 6879407"/>
              <a:gd name="connsiteY2" fmla="*/ 1978446 h 1978446"/>
              <a:gd name="connsiteX3" fmla="*/ 0 w 6879407"/>
              <a:gd name="connsiteY3" fmla="*/ 1978446 h 1978446"/>
              <a:gd name="connsiteX4" fmla="*/ 0 w 6879407"/>
              <a:gd name="connsiteY4" fmla="*/ 0 h 1978446"/>
              <a:gd name="connsiteX0" fmla="*/ 0 w 6884744"/>
              <a:gd name="connsiteY0" fmla="*/ 0 h 1978446"/>
              <a:gd name="connsiteX1" fmla="*/ 6884744 w 6884744"/>
              <a:gd name="connsiteY1" fmla="*/ 7338 h 1978446"/>
              <a:gd name="connsiteX2" fmla="*/ 6439710 w 6884744"/>
              <a:gd name="connsiteY2" fmla="*/ 1978446 h 1978446"/>
              <a:gd name="connsiteX3" fmla="*/ 0 w 6884744"/>
              <a:gd name="connsiteY3" fmla="*/ 1978446 h 1978446"/>
              <a:gd name="connsiteX4" fmla="*/ 0 w 6884744"/>
              <a:gd name="connsiteY4" fmla="*/ 0 h 1978446"/>
              <a:gd name="connsiteX0" fmla="*/ 0 w 6879407"/>
              <a:gd name="connsiteY0" fmla="*/ 0 h 1978446"/>
              <a:gd name="connsiteX1" fmla="*/ 6879407 w 6879407"/>
              <a:gd name="connsiteY1" fmla="*/ 22017 h 1978446"/>
              <a:gd name="connsiteX2" fmla="*/ 6439710 w 6879407"/>
              <a:gd name="connsiteY2" fmla="*/ 1978446 h 1978446"/>
              <a:gd name="connsiteX3" fmla="*/ 0 w 6879407"/>
              <a:gd name="connsiteY3" fmla="*/ 1978446 h 1978446"/>
              <a:gd name="connsiteX4" fmla="*/ 0 w 6879407"/>
              <a:gd name="connsiteY4" fmla="*/ 0 h 1978446"/>
              <a:gd name="connsiteX0" fmla="*/ 0 w 6879407"/>
              <a:gd name="connsiteY0" fmla="*/ 14681 h 1993127"/>
              <a:gd name="connsiteX1" fmla="*/ 6879407 w 6879407"/>
              <a:gd name="connsiteY1" fmla="*/ 0 h 1993127"/>
              <a:gd name="connsiteX2" fmla="*/ 6439710 w 6879407"/>
              <a:gd name="connsiteY2" fmla="*/ 1993127 h 1993127"/>
              <a:gd name="connsiteX3" fmla="*/ 0 w 6879407"/>
              <a:gd name="connsiteY3" fmla="*/ 1993127 h 1993127"/>
              <a:gd name="connsiteX4" fmla="*/ 0 w 6879407"/>
              <a:gd name="connsiteY4" fmla="*/ 14681 h 1993127"/>
              <a:gd name="connsiteX0" fmla="*/ 0 w 6868733"/>
              <a:gd name="connsiteY0" fmla="*/ 0 h 1978446"/>
              <a:gd name="connsiteX1" fmla="*/ 6868733 w 6868733"/>
              <a:gd name="connsiteY1" fmla="*/ 14677 h 1978446"/>
              <a:gd name="connsiteX2" fmla="*/ 6439710 w 6868733"/>
              <a:gd name="connsiteY2" fmla="*/ 1978446 h 1978446"/>
              <a:gd name="connsiteX3" fmla="*/ 0 w 6868733"/>
              <a:gd name="connsiteY3" fmla="*/ 1978446 h 1978446"/>
              <a:gd name="connsiteX4" fmla="*/ 0 w 6868733"/>
              <a:gd name="connsiteY4" fmla="*/ 0 h 1978446"/>
              <a:gd name="connsiteX0" fmla="*/ 0 w 6868733"/>
              <a:gd name="connsiteY0" fmla="*/ 7341 h 1985787"/>
              <a:gd name="connsiteX1" fmla="*/ 6868733 w 6868733"/>
              <a:gd name="connsiteY1" fmla="*/ 0 h 1985787"/>
              <a:gd name="connsiteX2" fmla="*/ 6439710 w 6868733"/>
              <a:gd name="connsiteY2" fmla="*/ 1985787 h 1985787"/>
              <a:gd name="connsiteX3" fmla="*/ 0 w 6868733"/>
              <a:gd name="connsiteY3" fmla="*/ 1985787 h 1985787"/>
              <a:gd name="connsiteX4" fmla="*/ 0 w 6868733"/>
              <a:gd name="connsiteY4" fmla="*/ 7341 h 1985787"/>
              <a:gd name="connsiteX0" fmla="*/ 0 w 6863396"/>
              <a:gd name="connsiteY0" fmla="*/ 0 h 1978446"/>
              <a:gd name="connsiteX1" fmla="*/ 6863396 w 6863396"/>
              <a:gd name="connsiteY1" fmla="*/ 14678 h 1978446"/>
              <a:gd name="connsiteX2" fmla="*/ 6439710 w 6863396"/>
              <a:gd name="connsiteY2" fmla="*/ 1978446 h 1978446"/>
              <a:gd name="connsiteX3" fmla="*/ 0 w 6863396"/>
              <a:gd name="connsiteY3" fmla="*/ 1978446 h 1978446"/>
              <a:gd name="connsiteX4" fmla="*/ 0 w 6863396"/>
              <a:gd name="connsiteY4" fmla="*/ 0 h 1978446"/>
              <a:gd name="connsiteX0" fmla="*/ 0 w 6863396"/>
              <a:gd name="connsiteY0" fmla="*/ 14680 h 1963768"/>
              <a:gd name="connsiteX1" fmla="*/ 6863396 w 6863396"/>
              <a:gd name="connsiteY1" fmla="*/ 0 h 1963768"/>
              <a:gd name="connsiteX2" fmla="*/ 6439710 w 6863396"/>
              <a:gd name="connsiteY2" fmla="*/ 1963768 h 1963768"/>
              <a:gd name="connsiteX3" fmla="*/ 0 w 6863396"/>
              <a:gd name="connsiteY3" fmla="*/ 1963768 h 1963768"/>
              <a:gd name="connsiteX4" fmla="*/ 0 w 6863396"/>
              <a:gd name="connsiteY4" fmla="*/ 14680 h 1963768"/>
              <a:gd name="connsiteX0" fmla="*/ 0 w 6868733"/>
              <a:gd name="connsiteY0" fmla="*/ 2 h 1963768"/>
              <a:gd name="connsiteX1" fmla="*/ 6868733 w 6868733"/>
              <a:gd name="connsiteY1" fmla="*/ 0 h 1963768"/>
              <a:gd name="connsiteX2" fmla="*/ 6445047 w 6868733"/>
              <a:gd name="connsiteY2" fmla="*/ 1963768 h 1963768"/>
              <a:gd name="connsiteX3" fmla="*/ 5337 w 6868733"/>
              <a:gd name="connsiteY3" fmla="*/ 1963768 h 1963768"/>
              <a:gd name="connsiteX4" fmla="*/ 0 w 6868733"/>
              <a:gd name="connsiteY4" fmla="*/ 2 h 1963768"/>
              <a:gd name="connsiteX0" fmla="*/ 0 w 7013689"/>
              <a:gd name="connsiteY0" fmla="*/ 2 h 1963768"/>
              <a:gd name="connsiteX1" fmla="*/ 7013689 w 7013689"/>
              <a:gd name="connsiteY1" fmla="*/ 0 h 1963768"/>
              <a:gd name="connsiteX2" fmla="*/ 6445047 w 7013689"/>
              <a:gd name="connsiteY2" fmla="*/ 1963768 h 1963768"/>
              <a:gd name="connsiteX3" fmla="*/ 5337 w 7013689"/>
              <a:gd name="connsiteY3" fmla="*/ 1963768 h 1963768"/>
              <a:gd name="connsiteX4" fmla="*/ 0 w 7013689"/>
              <a:gd name="connsiteY4" fmla="*/ 2 h 19637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3689" h="1963768">
                <a:moveTo>
                  <a:pt x="0" y="2"/>
                </a:moveTo>
                <a:lnTo>
                  <a:pt x="7013689" y="0"/>
                </a:lnTo>
                <a:lnTo>
                  <a:pt x="6445047" y="1963768"/>
                </a:lnTo>
                <a:lnTo>
                  <a:pt x="5337" y="1963768"/>
                </a:lnTo>
                <a:lnTo>
                  <a:pt x="0" y="2"/>
                </a:lnTo>
                <a:close/>
              </a:path>
            </a:pathLst>
          </a:custGeom>
          <a:gradFill>
            <a:gsLst>
              <a:gs pos="24000">
                <a:srgbClr val="041E42"/>
              </a:gs>
              <a:gs pos="100000">
                <a:srgbClr val="199E9E"/>
              </a:gs>
            </a:gsLst>
            <a:lin ang="1980000" scaled="0"/>
          </a:gradFill>
          <a:ln w="25400" cap="flat" cmpd="sng" algn="ctr">
            <a:noFill/>
            <a:prstDash val="solid"/>
          </a:ln>
          <a:effectLst/>
        </p:spPr>
        <p:txBody>
          <a:bodyPr rtlCol="0" anchor="ctr"/>
          <a:lstStyle/>
          <a:p>
            <a:pPr algn="ctr"/>
            <a:endParaRPr lang="es-ES" sz="1350" kern="0" dirty="0">
              <a:solidFill>
                <a:srgbClr val="FFFFFF"/>
              </a:solidFill>
            </a:endParaRPr>
          </a:p>
        </p:txBody>
      </p:sp>
      <p:sp>
        <p:nvSpPr>
          <p:cNvPr id="23" name="7 Rectángulo"/>
          <p:cNvSpPr/>
          <p:nvPr userDrawn="1"/>
        </p:nvSpPr>
        <p:spPr>
          <a:xfrm>
            <a:off x="5796136" y="261789"/>
            <a:ext cx="3360630" cy="924020"/>
          </a:xfrm>
          <a:custGeom>
            <a:avLst/>
            <a:gdLst>
              <a:gd name="connsiteX0" fmla="*/ 0 w 3240360"/>
              <a:gd name="connsiteY0" fmla="*/ 0 h 1615734"/>
              <a:gd name="connsiteX1" fmla="*/ 3240360 w 3240360"/>
              <a:gd name="connsiteY1" fmla="*/ 0 h 1615734"/>
              <a:gd name="connsiteX2" fmla="*/ 3240360 w 3240360"/>
              <a:gd name="connsiteY2" fmla="*/ 1615734 h 1615734"/>
              <a:gd name="connsiteX3" fmla="*/ 0 w 3240360"/>
              <a:gd name="connsiteY3" fmla="*/ 1615734 h 1615734"/>
              <a:gd name="connsiteX4" fmla="*/ 0 w 3240360"/>
              <a:gd name="connsiteY4" fmla="*/ 0 h 1615734"/>
              <a:gd name="connsiteX0" fmla="*/ 417251 w 3240360"/>
              <a:gd name="connsiteY0" fmla="*/ 0 h 1615734"/>
              <a:gd name="connsiteX1" fmla="*/ 3240360 w 3240360"/>
              <a:gd name="connsiteY1" fmla="*/ 0 h 1615734"/>
              <a:gd name="connsiteX2" fmla="*/ 3240360 w 3240360"/>
              <a:gd name="connsiteY2" fmla="*/ 1615734 h 1615734"/>
              <a:gd name="connsiteX3" fmla="*/ 0 w 3240360"/>
              <a:gd name="connsiteY3" fmla="*/ 1615734 h 1615734"/>
              <a:gd name="connsiteX4" fmla="*/ 417251 w 3240360"/>
              <a:gd name="connsiteY4" fmla="*/ 0 h 1615734"/>
              <a:gd name="connsiteX0" fmla="*/ 319596 w 3142705"/>
              <a:gd name="connsiteY0" fmla="*/ 0 h 1615734"/>
              <a:gd name="connsiteX1" fmla="*/ 3142705 w 3142705"/>
              <a:gd name="connsiteY1" fmla="*/ 0 h 1615734"/>
              <a:gd name="connsiteX2" fmla="*/ 3142705 w 3142705"/>
              <a:gd name="connsiteY2" fmla="*/ 1615734 h 1615734"/>
              <a:gd name="connsiteX3" fmla="*/ 0 w 3142705"/>
              <a:gd name="connsiteY3" fmla="*/ 1615734 h 1615734"/>
              <a:gd name="connsiteX4" fmla="*/ 319596 w 3142705"/>
              <a:gd name="connsiteY4" fmla="*/ 0 h 1615734"/>
              <a:gd name="connsiteX0" fmla="*/ 331667 w 3142705"/>
              <a:gd name="connsiteY0" fmla="*/ 0 h 1615734"/>
              <a:gd name="connsiteX1" fmla="*/ 3142705 w 3142705"/>
              <a:gd name="connsiteY1" fmla="*/ 0 h 1615734"/>
              <a:gd name="connsiteX2" fmla="*/ 3142705 w 3142705"/>
              <a:gd name="connsiteY2" fmla="*/ 1615734 h 1615734"/>
              <a:gd name="connsiteX3" fmla="*/ 0 w 3142705"/>
              <a:gd name="connsiteY3" fmla="*/ 1615734 h 1615734"/>
              <a:gd name="connsiteX4" fmla="*/ 331667 w 3142705"/>
              <a:gd name="connsiteY4" fmla="*/ 0 h 1615734"/>
              <a:gd name="connsiteX0" fmla="*/ 334685 w 3142705"/>
              <a:gd name="connsiteY0" fmla="*/ 3017 h 1615734"/>
              <a:gd name="connsiteX1" fmla="*/ 3142705 w 3142705"/>
              <a:gd name="connsiteY1" fmla="*/ 0 h 1615734"/>
              <a:gd name="connsiteX2" fmla="*/ 3142705 w 3142705"/>
              <a:gd name="connsiteY2" fmla="*/ 1615734 h 1615734"/>
              <a:gd name="connsiteX3" fmla="*/ 0 w 3142705"/>
              <a:gd name="connsiteY3" fmla="*/ 1615734 h 1615734"/>
              <a:gd name="connsiteX4" fmla="*/ 334685 w 3142705"/>
              <a:gd name="connsiteY4" fmla="*/ 3017 h 1615734"/>
              <a:gd name="connsiteX0" fmla="*/ 334685 w 3142705"/>
              <a:gd name="connsiteY0" fmla="*/ 0 h 1616247"/>
              <a:gd name="connsiteX1" fmla="*/ 3142705 w 3142705"/>
              <a:gd name="connsiteY1" fmla="*/ 513 h 1616247"/>
              <a:gd name="connsiteX2" fmla="*/ 3142705 w 3142705"/>
              <a:gd name="connsiteY2" fmla="*/ 1616247 h 1616247"/>
              <a:gd name="connsiteX3" fmla="*/ 0 w 3142705"/>
              <a:gd name="connsiteY3" fmla="*/ 1616247 h 1616247"/>
              <a:gd name="connsiteX4" fmla="*/ 334685 w 3142705"/>
              <a:gd name="connsiteY4" fmla="*/ 0 h 1616247"/>
              <a:gd name="connsiteX0" fmla="*/ 542404 w 3350424"/>
              <a:gd name="connsiteY0" fmla="*/ 0 h 1616247"/>
              <a:gd name="connsiteX1" fmla="*/ 3350424 w 3350424"/>
              <a:gd name="connsiteY1" fmla="*/ 513 h 1616247"/>
              <a:gd name="connsiteX2" fmla="*/ 3350424 w 3350424"/>
              <a:gd name="connsiteY2" fmla="*/ 1616247 h 1616247"/>
              <a:gd name="connsiteX3" fmla="*/ 0 w 3350424"/>
              <a:gd name="connsiteY3" fmla="*/ 1616247 h 1616247"/>
              <a:gd name="connsiteX4" fmla="*/ 542404 w 3350424"/>
              <a:gd name="connsiteY4" fmla="*/ 0 h 1616247"/>
              <a:gd name="connsiteX0" fmla="*/ 342103 w 3350424"/>
              <a:gd name="connsiteY0" fmla="*/ 6754 h 1615734"/>
              <a:gd name="connsiteX1" fmla="*/ 3350424 w 3350424"/>
              <a:gd name="connsiteY1" fmla="*/ 0 h 1615734"/>
              <a:gd name="connsiteX2" fmla="*/ 3350424 w 3350424"/>
              <a:gd name="connsiteY2" fmla="*/ 1615734 h 1615734"/>
              <a:gd name="connsiteX3" fmla="*/ 0 w 3350424"/>
              <a:gd name="connsiteY3" fmla="*/ 1615734 h 1615734"/>
              <a:gd name="connsiteX4" fmla="*/ 342103 w 3350424"/>
              <a:gd name="connsiteY4" fmla="*/ 6754 h 1615734"/>
              <a:gd name="connsiteX0" fmla="*/ 342103 w 3350424"/>
              <a:gd name="connsiteY0" fmla="*/ 6754 h 1615734"/>
              <a:gd name="connsiteX1" fmla="*/ 3031873 w 3350424"/>
              <a:gd name="connsiteY1" fmla="*/ 0 h 1615734"/>
              <a:gd name="connsiteX2" fmla="*/ 3350424 w 3350424"/>
              <a:gd name="connsiteY2" fmla="*/ 1615734 h 1615734"/>
              <a:gd name="connsiteX3" fmla="*/ 0 w 3350424"/>
              <a:gd name="connsiteY3" fmla="*/ 1615734 h 1615734"/>
              <a:gd name="connsiteX4" fmla="*/ 342103 w 3350424"/>
              <a:gd name="connsiteY4" fmla="*/ 6754 h 1615734"/>
              <a:gd name="connsiteX0" fmla="*/ 342103 w 3350424"/>
              <a:gd name="connsiteY0" fmla="*/ 0 h 1608980"/>
              <a:gd name="connsiteX1" fmla="*/ 3031873 w 3350424"/>
              <a:gd name="connsiteY1" fmla="*/ 36589 h 1608980"/>
              <a:gd name="connsiteX2" fmla="*/ 3350424 w 3350424"/>
              <a:gd name="connsiteY2" fmla="*/ 1608980 h 1608980"/>
              <a:gd name="connsiteX3" fmla="*/ 0 w 3350424"/>
              <a:gd name="connsiteY3" fmla="*/ 1608980 h 1608980"/>
              <a:gd name="connsiteX4" fmla="*/ 342103 w 3350424"/>
              <a:gd name="connsiteY4" fmla="*/ 0 h 1608980"/>
              <a:gd name="connsiteX0" fmla="*/ 342103 w 3350424"/>
              <a:gd name="connsiteY0" fmla="*/ 6755 h 1615735"/>
              <a:gd name="connsiteX1" fmla="*/ 3031873 w 3350424"/>
              <a:gd name="connsiteY1" fmla="*/ 0 h 1615735"/>
              <a:gd name="connsiteX2" fmla="*/ 3350424 w 3350424"/>
              <a:gd name="connsiteY2" fmla="*/ 1615735 h 1615735"/>
              <a:gd name="connsiteX3" fmla="*/ 0 w 3350424"/>
              <a:gd name="connsiteY3" fmla="*/ 1615735 h 1615735"/>
              <a:gd name="connsiteX4" fmla="*/ 342103 w 3350424"/>
              <a:gd name="connsiteY4" fmla="*/ 6755 h 1615735"/>
              <a:gd name="connsiteX0" fmla="*/ 342103 w 3350424"/>
              <a:gd name="connsiteY0" fmla="*/ 0 h 1608980"/>
              <a:gd name="connsiteX1" fmla="*/ 3031873 w 3350424"/>
              <a:gd name="connsiteY1" fmla="*/ 36590 h 1608980"/>
              <a:gd name="connsiteX2" fmla="*/ 3350424 w 3350424"/>
              <a:gd name="connsiteY2" fmla="*/ 1608980 h 1608980"/>
              <a:gd name="connsiteX3" fmla="*/ 0 w 3350424"/>
              <a:gd name="connsiteY3" fmla="*/ 1608980 h 1608980"/>
              <a:gd name="connsiteX4" fmla="*/ 342103 w 3350424"/>
              <a:gd name="connsiteY4" fmla="*/ 0 h 1608980"/>
              <a:gd name="connsiteX0" fmla="*/ 342103 w 3350424"/>
              <a:gd name="connsiteY0" fmla="*/ 6754 h 1615734"/>
              <a:gd name="connsiteX1" fmla="*/ 3041827 w 3350424"/>
              <a:gd name="connsiteY1" fmla="*/ 0 h 1615734"/>
              <a:gd name="connsiteX2" fmla="*/ 3350424 w 3350424"/>
              <a:gd name="connsiteY2" fmla="*/ 1615734 h 1615734"/>
              <a:gd name="connsiteX3" fmla="*/ 0 w 3350424"/>
              <a:gd name="connsiteY3" fmla="*/ 1615734 h 1615734"/>
              <a:gd name="connsiteX4" fmla="*/ 342103 w 3350424"/>
              <a:gd name="connsiteY4" fmla="*/ 6754 h 1615734"/>
              <a:gd name="connsiteX0" fmla="*/ 342103 w 3041827"/>
              <a:gd name="connsiteY0" fmla="*/ 6754 h 1615734"/>
              <a:gd name="connsiteX1" fmla="*/ 3041827 w 3041827"/>
              <a:gd name="connsiteY1" fmla="*/ 0 h 1615734"/>
              <a:gd name="connsiteX2" fmla="*/ 3031873 w 3041827"/>
              <a:gd name="connsiteY2" fmla="*/ 1615734 h 1615734"/>
              <a:gd name="connsiteX3" fmla="*/ 0 w 3041827"/>
              <a:gd name="connsiteY3" fmla="*/ 1615734 h 1615734"/>
              <a:gd name="connsiteX4" fmla="*/ 342103 w 3041827"/>
              <a:gd name="connsiteY4" fmla="*/ 6754 h 1615734"/>
              <a:gd name="connsiteX0" fmla="*/ 342103 w 3036630"/>
              <a:gd name="connsiteY0" fmla="*/ 6754 h 1615734"/>
              <a:gd name="connsiteX1" fmla="*/ 3036630 w 3036630"/>
              <a:gd name="connsiteY1" fmla="*/ 0 h 1615734"/>
              <a:gd name="connsiteX2" fmla="*/ 3031873 w 3036630"/>
              <a:gd name="connsiteY2" fmla="*/ 1615734 h 1615734"/>
              <a:gd name="connsiteX3" fmla="*/ 0 w 3036630"/>
              <a:gd name="connsiteY3" fmla="*/ 1615734 h 1615734"/>
              <a:gd name="connsiteX4" fmla="*/ 342103 w 3036630"/>
              <a:gd name="connsiteY4" fmla="*/ 6754 h 16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6630" h="1615734">
                <a:moveTo>
                  <a:pt x="342103" y="6754"/>
                </a:moveTo>
                <a:lnTo>
                  <a:pt x="3036630" y="0"/>
                </a:lnTo>
                <a:cubicBezTo>
                  <a:pt x="3035044" y="538578"/>
                  <a:pt x="3033459" y="1077156"/>
                  <a:pt x="3031873" y="1615734"/>
                </a:cubicBezTo>
                <a:lnTo>
                  <a:pt x="0" y="1615734"/>
                </a:lnTo>
                <a:lnTo>
                  <a:pt x="342103" y="6754"/>
                </a:lnTo>
                <a:close/>
              </a:path>
            </a:pathLst>
          </a:custGeom>
          <a:solidFill>
            <a:srgbClr val="F2F0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solidFill>
                <a:srgbClr val="FFFFFF"/>
              </a:solidFill>
            </a:endParaRPr>
          </a:p>
        </p:txBody>
      </p:sp>
      <p:sp>
        <p:nvSpPr>
          <p:cNvPr id="24" name="23 CuadroTexto"/>
          <p:cNvSpPr txBox="1"/>
          <p:nvPr userDrawn="1"/>
        </p:nvSpPr>
        <p:spPr>
          <a:xfrm>
            <a:off x="6372200" y="591742"/>
            <a:ext cx="2130177" cy="415498"/>
          </a:xfrm>
          <a:prstGeom prst="rect">
            <a:avLst/>
          </a:prstGeom>
          <a:noFill/>
        </p:spPr>
        <p:txBody>
          <a:bodyPr wrap="square" rtlCol="0">
            <a:spAutoFit/>
          </a:bodyPr>
          <a:lstStyle/>
          <a:p>
            <a:pPr algn="ctr"/>
            <a:r>
              <a:rPr lang="es-ES_tradnl" sz="2100" dirty="0">
                <a:ln w="1905">
                  <a:solidFill>
                    <a:srgbClr val="6E6259"/>
                  </a:solidFill>
                </a:ln>
                <a:solidFill>
                  <a:srgbClr val="6E6259"/>
                </a:solidFill>
                <a:cs typeface="Arial" pitchFamily="34" charset="0"/>
              </a:rPr>
              <a:t>ÍNDICE</a:t>
            </a:r>
            <a:endParaRPr lang="es-ES" sz="2100" dirty="0">
              <a:ln w="1905">
                <a:solidFill>
                  <a:srgbClr val="6E6259"/>
                </a:solidFill>
              </a:ln>
              <a:solidFill>
                <a:srgbClr val="6E6259"/>
              </a:solidFill>
              <a:cs typeface="Arial" pitchFamily="34" charset="0"/>
            </a:endParaRPr>
          </a:p>
        </p:txBody>
      </p:sp>
      <p:sp>
        <p:nvSpPr>
          <p:cNvPr id="20" name="2 Marcador de contenido"/>
          <p:cNvSpPr>
            <a:spLocks noGrp="1"/>
          </p:cNvSpPr>
          <p:nvPr>
            <p:ph idx="1" hasCustomPrompt="1"/>
          </p:nvPr>
        </p:nvSpPr>
        <p:spPr>
          <a:xfrm>
            <a:off x="1203410" y="1545636"/>
            <a:ext cx="6366458" cy="3078000"/>
          </a:xfrm>
          <a:prstGeom prst="rect">
            <a:avLst/>
          </a:prstGeom>
        </p:spPr>
        <p:txBody>
          <a:bodyPr/>
          <a:lstStyle>
            <a:lvl1pPr marL="243000" indent="-216000">
              <a:buClr>
                <a:schemeClr val="bg1">
                  <a:lumMod val="65000"/>
                </a:schemeClr>
              </a:buClr>
              <a:buSzPct val="85000"/>
              <a:buFont typeface="+mj-lt"/>
              <a:buAutoNum type="arabicPeriod"/>
              <a:defRPr sz="1800" baseline="0">
                <a:solidFill>
                  <a:schemeClr val="tx1"/>
                </a:solidFill>
              </a:defRPr>
            </a:lvl1pPr>
            <a:lvl2pPr marL="557213" indent="-162000">
              <a:buFontTx/>
              <a:buBlip>
                <a:blip r:embed="rId2"/>
              </a:buBlip>
              <a:defRPr sz="1650">
                <a:solidFill>
                  <a:schemeClr val="tx1"/>
                </a:solidFill>
              </a:defRPr>
            </a:lvl2pPr>
            <a:lvl3pPr marL="857250" indent="-135000">
              <a:buFontTx/>
              <a:buBlip>
                <a:blip r:embed="rId3"/>
              </a:buBlip>
              <a:defRPr sz="1500">
                <a:solidFill>
                  <a:schemeClr val="tx1"/>
                </a:solidFill>
              </a:defRPr>
            </a:lvl3pPr>
            <a:lvl4pPr marL="1200150" indent="-81000">
              <a:buClr>
                <a:schemeClr val="accent1">
                  <a:lumMod val="90000"/>
                  <a:lumOff val="10000"/>
                </a:schemeClr>
              </a:buClr>
              <a:buSzPct val="120000"/>
              <a:buFont typeface="Arial" pitchFamily="34" charset="0"/>
              <a:buChar char="•"/>
              <a:defRPr sz="1500">
                <a:solidFill>
                  <a:schemeClr val="tx1"/>
                </a:solidFill>
              </a:defRPr>
            </a:lvl4pPr>
            <a:lvl5pPr marL="1543050" indent="-81000">
              <a:buClr>
                <a:schemeClr val="tx1">
                  <a:lumMod val="50000"/>
                </a:schemeClr>
              </a:buClr>
              <a:buSzPct val="120000"/>
              <a:buFont typeface="Wingdings" pitchFamily="2" charset="2"/>
              <a:buChar char="§"/>
              <a:defRPr sz="1500">
                <a:solidFill>
                  <a:schemeClr val="tx1"/>
                </a:solidFill>
              </a:defRPr>
            </a:lvl5pPr>
          </a:lstStyle>
          <a:p>
            <a:pPr lvl="0"/>
            <a:r>
              <a:rPr lang="es-ES" dirty="0"/>
              <a:t>HAGA CLIC PARA AGREGAR TEXTO</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4 Marcador de pie de página"/>
          <p:cNvSpPr>
            <a:spLocks noGrp="1"/>
          </p:cNvSpPr>
          <p:nvPr>
            <p:ph type="ftr" sz="quarter" idx="3"/>
          </p:nvPr>
        </p:nvSpPr>
        <p:spPr>
          <a:xfrm>
            <a:off x="294867" y="4845225"/>
            <a:ext cx="7503970" cy="273844"/>
          </a:xfrm>
          <a:prstGeom prst="rect">
            <a:avLst/>
          </a:prstGeom>
        </p:spPr>
        <p:txBody>
          <a:bodyPr vert="horz" lIns="91440" tIns="45720" rIns="91440" bIns="45720" rtlCol="0" anchor="ctr"/>
          <a:lstStyle>
            <a:lvl1pPr algn="l">
              <a:defRPr lang="es-ES" sz="900" smtClean="0">
                <a:solidFill>
                  <a:schemeClr val="tx1"/>
                </a:solidFill>
              </a:defRPr>
            </a:lvl1pPr>
          </a:lstStyle>
          <a:p>
            <a:r>
              <a:rPr b="1" dirty="0">
                <a:solidFill>
                  <a:srgbClr val="6E6259"/>
                </a:solidFill>
              </a:rPr>
              <a:t>RESPOL. DC Desarrollo y Cultura Corporativa. 23 de abril de 2013</a:t>
            </a:r>
            <a:r>
              <a:rPr dirty="0">
                <a:solidFill>
                  <a:srgbClr val="6E6259"/>
                </a:solidFill>
              </a:rPr>
              <a:t>.</a:t>
            </a:r>
          </a:p>
        </p:txBody>
      </p:sp>
      <p:sp>
        <p:nvSpPr>
          <p:cNvPr id="9" name="3 Marcador de número de diapositiva"/>
          <p:cNvSpPr>
            <a:spLocks noGrp="1"/>
          </p:cNvSpPr>
          <p:nvPr>
            <p:ph type="sldNum" sz="quarter" idx="11"/>
          </p:nvPr>
        </p:nvSpPr>
        <p:spPr>
          <a:xfrm>
            <a:off x="7812811" y="4849225"/>
            <a:ext cx="1292620" cy="273844"/>
          </a:xfrm>
          <a:prstGeom prst="rect">
            <a:avLst/>
          </a:prstGeom>
        </p:spPr>
        <p:txBody>
          <a:bodyPr/>
          <a:lstStyle>
            <a:lvl1pPr>
              <a:defRPr lang="es-ES" sz="900" b="0" kern="1200" spc="0" smtClean="0">
                <a:solidFill>
                  <a:schemeClr val="tx1"/>
                </a:solidFill>
                <a:latin typeface="Arial" pitchFamily="34" charset="0"/>
                <a:ea typeface="+mn-ea"/>
                <a:cs typeface="Arial" pitchFamily="34" charset="0"/>
              </a:defRPr>
            </a:lvl1pPr>
          </a:lstStyle>
          <a:p>
            <a:fld id="{79D989F8-62E6-4F2E-ACE7-0F41997FBF55}" type="slidenum">
              <a:rPr>
                <a:solidFill>
                  <a:srgbClr val="6E6259"/>
                </a:solidFill>
              </a:rPr>
              <a:pPr/>
              <a:t>‹#›</a:t>
            </a:fld>
            <a:endParaRPr dirty="0">
              <a:solidFill>
                <a:srgbClr val="6E6259"/>
              </a:solidFill>
            </a:endParaRPr>
          </a:p>
        </p:txBody>
      </p:sp>
    </p:spTree>
    <p:extLst>
      <p:ext uri="{BB962C8B-B14F-4D97-AF65-F5344CB8AC3E}">
        <p14:creationId xmlns:p14="http://schemas.microsoft.com/office/powerpoint/2010/main" val="2667922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ortadilla">
    <p:spTree>
      <p:nvGrpSpPr>
        <p:cNvPr id="1" name=""/>
        <p:cNvGrpSpPr/>
        <p:nvPr/>
      </p:nvGrpSpPr>
      <p:grpSpPr>
        <a:xfrm>
          <a:off x="0" y="0"/>
          <a:ext cx="0" cy="0"/>
          <a:chOff x="0" y="0"/>
          <a:chExt cx="0" cy="0"/>
        </a:xfrm>
      </p:grpSpPr>
      <p:sp>
        <p:nvSpPr>
          <p:cNvPr id="22" name="21 Rectángulo"/>
          <p:cNvSpPr/>
          <p:nvPr userDrawn="1"/>
        </p:nvSpPr>
        <p:spPr>
          <a:xfrm>
            <a:off x="1" y="0"/>
            <a:ext cx="9143999" cy="5143500"/>
          </a:xfrm>
          <a:prstGeom prst="rect">
            <a:avLst/>
          </a:prstGeom>
          <a:gradFill flip="none" rotWithShape="1">
            <a:gsLst>
              <a:gs pos="56000">
                <a:srgbClr val="1D5068"/>
              </a:gs>
              <a:gs pos="100000">
                <a:srgbClr val="199E9E"/>
              </a:gs>
              <a:gs pos="36000">
                <a:srgbClr val="1D3455"/>
              </a:gs>
            </a:gsLst>
            <a:lin ang="1800000" scaled="0"/>
            <a:tileRect/>
          </a:gradFill>
          <a:ln w="25400" cap="flat" cmpd="sng" algn="ctr">
            <a:noFill/>
            <a:prstDash val="solid"/>
          </a:ln>
          <a:effectLst/>
        </p:spPr>
        <p:txBody>
          <a:bodyPr rtlCol="0" anchor="ctr"/>
          <a:lstStyle/>
          <a:p>
            <a:pPr algn="ctr">
              <a:defRPr/>
            </a:pPr>
            <a:endParaRPr lang="es-ES" sz="1350" kern="0" dirty="0">
              <a:solidFill>
                <a:srgbClr val="FFFFFF"/>
              </a:solidFill>
            </a:endParaRPr>
          </a:p>
        </p:txBody>
      </p:sp>
      <p:sp>
        <p:nvSpPr>
          <p:cNvPr id="23" name="3 Rectángulo"/>
          <p:cNvSpPr/>
          <p:nvPr userDrawn="1"/>
        </p:nvSpPr>
        <p:spPr>
          <a:xfrm>
            <a:off x="1" y="466601"/>
            <a:ext cx="6327900" cy="1202382"/>
          </a:xfrm>
          <a:custGeom>
            <a:avLst/>
            <a:gdLst>
              <a:gd name="connsiteX0" fmla="*/ 0 w 6439710"/>
              <a:gd name="connsiteY0" fmla="*/ 0 h 1978446"/>
              <a:gd name="connsiteX1" fmla="*/ 6439710 w 6439710"/>
              <a:gd name="connsiteY1" fmla="*/ 0 h 1978446"/>
              <a:gd name="connsiteX2" fmla="*/ 6439710 w 6439710"/>
              <a:gd name="connsiteY2" fmla="*/ 1978446 h 1978446"/>
              <a:gd name="connsiteX3" fmla="*/ 0 w 6439710"/>
              <a:gd name="connsiteY3" fmla="*/ 1978446 h 1978446"/>
              <a:gd name="connsiteX4" fmla="*/ 0 w 6439710"/>
              <a:gd name="connsiteY4" fmla="*/ 0 h 1978446"/>
              <a:gd name="connsiteX0" fmla="*/ 0 w 6887182"/>
              <a:gd name="connsiteY0" fmla="*/ 0 h 1978446"/>
              <a:gd name="connsiteX1" fmla="*/ 6887182 w 6887182"/>
              <a:gd name="connsiteY1" fmla="*/ 0 h 1978446"/>
              <a:gd name="connsiteX2" fmla="*/ 6439710 w 6887182"/>
              <a:gd name="connsiteY2" fmla="*/ 1978446 h 1978446"/>
              <a:gd name="connsiteX3" fmla="*/ 0 w 6887182"/>
              <a:gd name="connsiteY3" fmla="*/ 1978446 h 1978446"/>
              <a:gd name="connsiteX4" fmla="*/ 0 w 6887182"/>
              <a:gd name="connsiteY4" fmla="*/ 0 h 1978446"/>
              <a:gd name="connsiteX0" fmla="*/ 0 w 6887182"/>
              <a:gd name="connsiteY0" fmla="*/ 0 h 1978446"/>
              <a:gd name="connsiteX1" fmla="*/ 6887182 w 6887182"/>
              <a:gd name="connsiteY1" fmla="*/ 0 h 1978446"/>
              <a:gd name="connsiteX2" fmla="*/ 6535863 w 6887182"/>
              <a:gd name="connsiteY2" fmla="*/ 1978446 h 1978446"/>
              <a:gd name="connsiteX3" fmla="*/ 0 w 6887182"/>
              <a:gd name="connsiteY3" fmla="*/ 1978446 h 1978446"/>
              <a:gd name="connsiteX4" fmla="*/ 0 w 6887182"/>
              <a:gd name="connsiteY4" fmla="*/ 0 h 1978446"/>
              <a:gd name="connsiteX0" fmla="*/ 0 w 6895923"/>
              <a:gd name="connsiteY0" fmla="*/ 0 h 1978446"/>
              <a:gd name="connsiteX1" fmla="*/ 6895923 w 6895923"/>
              <a:gd name="connsiteY1" fmla="*/ 0 h 1978446"/>
              <a:gd name="connsiteX2" fmla="*/ 6535863 w 6895923"/>
              <a:gd name="connsiteY2" fmla="*/ 1978446 h 1978446"/>
              <a:gd name="connsiteX3" fmla="*/ 0 w 6895923"/>
              <a:gd name="connsiteY3" fmla="*/ 1978446 h 1978446"/>
              <a:gd name="connsiteX4" fmla="*/ 0 w 6895923"/>
              <a:gd name="connsiteY4" fmla="*/ 0 h 1978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923" h="1978446">
                <a:moveTo>
                  <a:pt x="0" y="0"/>
                </a:moveTo>
                <a:lnTo>
                  <a:pt x="6895923" y="0"/>
                </a:lnTo>
                <a:lnTo>
                  <a:pt x="6535863" y="1978446"/>
                </a:lnTo>
                <a:lnTo>
                  <a:pt x="0" y="1978446"/>
                </a:lnTo>
                <a:lnTo>
                  <a:pt x="0" y="0"/>
                </a:lnTo>
                <a:close/>
              </a:path>
            </a:pathLst>
          </a:custGeom>
          <a:solidFill>
            <a:srgbClr val="FFFFFF">
              <a:alpha val="30000"/>
            </a:srgbClr>
          </a:solidFill>
          <a:ln w="25400" cap="flat" cmpd="sng" algn="ctr">
            <a:noFill/>
            <a:prstDash val="solid"/>
          </a:ln>
          <a:effectLst/>
        </p:spPr>
        <p:txBody>
          <a:bodyPr rtlCol="0" anchor="ctr"/>
          <a:lstStyle/>
          <a:p>
            <a:pPr algn="ctr">
              <a:defRPr/>
            </a:pPr>
            <a:endParaRPr lang="es-ES" sz="1350" kern="0" dirty="0">
              <a:solidFill>
                <a:srgbClr val="FFFFFF"/>
              </a:solidFill>
            </a:endParaRPr>
          </a:p>
        </p:txBody>
      </p:sp>
      <p:sp>
        <p:nvSpPr>
          <p:cNvPr id="24" name="7 Rectángulo"/>
          <p:cNvSpPr/>
          <p:nvPr userDrawn="1"/>
        </p:nvSpPr>
        <p:spPr>
          <a:xfrm>
            <a:off x="5995738" y="466601"/>
            <a:ext cx="3148263" cy="1202382"/>
          </a:xfrm>
          <a:custGeom>
            <a:avLst/>
            <a:gdLst>
              <a:gd name="connsiteX0" fmla="*/ 0 w 3240360"/>
              <a:gd name="connsiteY0" fmla="*/ 0 h 1615734"/>
              <a:gd name="connsiteX1" fmla="*/ 3240360 w 3240360"/>
              <a:gd name="connsiteY1" fmla="*/ 0 h 1615734"/>
              <a:gd name="connsiteX2" fmla="*/ 3240360 w 3240360"/>
              <a:gd name="connsiteY2" fmla="*/ 1615734 h 1615734"/>
              <a:gd name="connsiteX3" fmla="*/ 0 w 3240360"/>
              <a:gd name="connsiteY3" fmla="*/ 1615734 h 1615734"/>
              <a:gd name="connsiteX4" fmla="*/ 0 w 3240360"/>
              <a:gd name="connsiteY4" fmla="*/ 0 h 1615734"/>
              <a:gd name="connsiteX0" fmla="*/ 417251 w 3240360"/>
              <a:gd name="connsiteY0" fmla="*/ 0 h 1615734"/>
              <a:gd name="connsiteX1" fmla="*/ 3240360 w 3240360"/>
              <a:gd name="connsiteY1" fmla="*/ 0 h 1615734"/>
              <a:gd name="connsiteX2" fmla="*/ 3240360 w 3240360"/>
              <a:gd name="connsiteY2" fmla="*/ 1615734 h 1615734"/>
              <a:gd name="connsiteX3" fmla="*/ 0 w 3240360"/>
              <a:gd name="connsiteY3" fmla="*/ 1615734 h 1615734"/>
              <a:gd name="connsiteX4" fmla="*/ 417251 w 3240360"/>
              <a:gd name="connsiteY4" fmla="*/ 0 h 1615734"/>
              <a:gd name="connsiteX0" fmla="*/ 319596 w 3142705"/>
              <a:gd name="connsiteY0" fmla="*/ 0 h 1615734"/>
              <a:gd name="connsiteX1" fmla="*/ 3142705 w 3142705"/>
              <a:gd name="connsiteY1" fmla="*/ 0 h 1615734"/>
              <a:gd name="connsiteX2" fmla="*/ 3142705 w 3142705"/>
              <a:gd name="connsiteY2" fmla="*/ 1615734 h 1615734"/>
              <a:gd name="connsiteX3" fmla="*/ 0 w 3142705"/>
              <a:gd name="connsiteY3" fmla="*/ 1615734 h 1615734"/>
              <a:gd name="connsiteX4" fmla="*/ 319596 w 3142705"/>
              <a:gd name="connsiteY4" fmla="*/ 0 h 1615734"/>
              <a:gd name="connsiteX0" fmla="*/ 331667 w 3142705"/>
              <a:gd name="connsiteY0" fmla="*/ 0 h 1615734"/>
              <a:gd name="connsiteX1" fmla="*/ 3142705 w 3142705"/>
              <a:gd name="connsiteY1" fmla="*/ 0 h 1615734"/>
              <a:gd name="connsiteX2" fmla="*/ 3142705 w 3142705"/>
              <a:gd name="connsiteY2" fmla="*/ 1615734 h 1615734"/>
              <a:gd name="connsiteX3" fmla="*/ 0 w 3142705"/>
              <a:gd name="connsiteY3" fmla="*/ 1615734 h 1615734"/>
              <a:gd name="connsiteX4" fmla="*/ 331667 w 3142705"/>
              <a:gd name="connsiteY4" fmla="*/ 0 h 1615734"/>
              <a:gd name="connsiteX0" fmla="*/ 334685 w 3142705"/>
              <a:gd name="connsiteY0" fmla="*/ 3017 h 1615734"/>
              <a:gd name="connsiteX1" fmla="*/ 3142705 w 3142705"/>
              <a:gd name="connsiteY1" fmla="*/ 0 h 1615734"/>
              <a:gd name="connsiteX2" fmla="*/ 3142705 w 3142705"/>
              <a:gd name="connsiteY2" fmla="*/ 1615734 h 1615734"/>
              <a:gd name="connsiteX3" fmla="*/ 0 w 3142705"/>
              <a:gd name="connsiteY3" fmla="*/ 1615734 h 1615734"/>
              <a:gd name="connsiteX4" fmla="*/ 334685 w 3142705"/>
              <a:gd name="connsiteY4" fmla="*/ 3017 h 1615734"/>
              <a:gd name="connsiteX0" fmla="*/ 334685 w 3142705"/>
              <a:gd name="connsiteY0" fmla="*/ 0 h 1616247"/>
              <a:gd name="connsiteX1" fmla="*/ 3142705 w 3142705"/>
              <a:gd name="connsiteY1" fmla="*/ 513 h 1616247"/>
              <a:gd name="connsiteX2" fmla="*/ 3142705 w 3142705"/>
              <a:gd name="connsiteY2" fmla="*/ 1616247 h 1616247"/>
              <a:gd name="connsiteX3" fmla="*/ 0 w 3142705"/>
              <a:gd name="connsiteY3" fmla="*/ 1616247 h 1616247"/>
              <a:gd name="connsiteX4" fmla="*/ 334685 w 3142705"/>
              <a:gd name="connsiteY4" fmla="*/ 0 h 1616247"/>
              <a:gd name="connsiteX0" fmla="*/ 542404 w 3350424"/>
              <a:gd name="connsiteY0" fmla="*/ 0 h 1616247"/>
              <a:gd name="connsiteX1" fmla="*/ 3350424 w 3350424"/>
              <a:gd name="connsiteY1" fmla="*/ 513 h 1616247"/>
              <a:gd name="connsiteX2" fmla="*/ 3350424 w 3350424"/>
              <a:gd name="connsiteY2" fmla="*/ 1616247 h 1616247"/>
              <a:gd name="connsiteX3" fmla="*/ 0 w 3350424"/>
              <a:gd name="connsiteY3" fmla="*/ 1616247 h 1616247"/>
              <a:gd name="connsiteX4" fmla="*/ 542404 w 3350424"/>
              <a:gd name="connsiteY4" fmla="*/ 0 h 1616247"/>
              <a:gd name="connsiteX0" fmla="*/ 274210 w 3082230"/>
              <a:gd name="connsiteY0" fmla="*/ 0 h 1616247"/>
              <a:gd name="connsiteX1" fmla="*/ 3082230 w 3082230"/>
              <a:gd name="connsiteY1" fmla="*/ 513 h 1616247"/>
              <a:gd name="connsiteX2" fmla="*/ 3082230 w 3082230"/>
              <a:gd name="connsiteY2" fmla="*/ 1616247 h 1616247"/>
              <a:gd name="connsiteX3" fmla="*/ 0 w 3082230"/>
              <a:gd name="connsiteY3" fmla="*/ 1616247 h 1616247"/>
              <a:gd name="connsiteX4" fmla="*/ 274210 w 3082230"/>
              <a:gd name="connsiteY4" fmla="*/ 0 h 1616247"/>
              <a:gd name="connsiteX0" fmla="*/ 330250 w 3138270"/>
              <a:gd name="connsiteY0" fmla="*/ 0 h 1616247"/>
              <a:gd name="connsiteX1" fmla="*/ 3138270 w 3138270"/>
              <a:gd name="connsiteY1" fmla="*/ 513 h 1616247"/>
              <a:gd name="connsiteX2" fmla="*/ 3138270 w 3138270"/>
              <a:gd name="connsiteY2" fmla="*/ 1616247 h 1616247"/>
              <a:gd name="connsiteX3" fmla="*/ 0 w 3138270"/>
              <a:gd name="connsiteY3" fmla="*/ 1616247 h 1616247"/>
              <a:gd name="connsiteX4" fmla="*/ 330250 w 3138270"/>
              <a:gd name="connsiteY4" fmla="*/ 0 h 1616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270" h="1616247">
                <a:moveTo>
                  <a:pt x="330250" y="0"/>
                </a:moveTo>
                <a:lnTo>
                  <a:pt x="3138270" y="513"/>
                </a:lnTo>
                <a:lnTo>
                  <a:pt x="3138270" y="1616247"/>
                </a:lnTo>
                <a:lnTo>
                  <a:pt x="0" y="1616247"/>
                </a:lnTo>
                <a:lnTo>
                  <a:pt x="330250" y="0"/>
                </a:lnTo>
                <a:close/>
              </a:path>
            </a:pathLst>
          </a:custGeom>
          <a:solidFill>
            <a:srgbClr val="F0F6FE">
              <a:alpha val="20000"/>
            </a:srgbClr>
          </a:solidFill>
          <a:ln w="25400" cap="flat" cmpd="sng" algn="ctr">
            <a:noFill/>
            <a:prstDash val="solid"/>
          </a:ln>
          <a:effectLst/>
        </p:spPr>
        <p:txBody>
          <a:bodyPr rtlCol="0" anchor="ctr"/>
          <a:lstStyle/>
          <a:p>
            <a:pPr algn="ctr">
              <a:defRPr/>
            </a:pPr>
            <a:endParaRPr lang="es-ES" sz="1350" kern="0" dirty="0">
              <a:solidFill>
                <a:srgbClr val="FFFFFF"/>
              </a:solidFill>
            </a:endParaRPr>
          </a:p>
        </p:txBody>
      </p:sp>
      <p:sp>
        <p:nvSpPr>
          <p:cNvPr id="25" name="1 Título"/>
          <p:cNvSpPr>
            <a:spLocks noGrp="1"/>
          </p:cNvSpPr>
          <p:nvPr>
            <p:ph type="title" hasCustomPrompt="1"/>
          </p:nvPr>
        </p:nvSpPr>
        <p:spPr>
          <a:xfrm>
            <a:off x="508023" y="710799"/>
            <a:ext cx="5319901" cy="692497"/>
          </a:xfrm>
          <a:prstGeom prst="rect">
            <a:avLst/>
          </a:prstGeom>
        </p:spPr>
        <p:txBody>
          <a:bodyPr wrap="square">
            <a:spAutoFit/>
          </a:bodyPr>
          <a:lstStyle>
            <a:lvl1pPr marL="0" algn="l" defTabSz="685800" rtl="0" eaLnBrk="1" latinLnBrk="0" hangingPunct="1">
              <a:defRPr lang="es-ES" sz="1950" b="1" kern="1200" dirty="0">
                <a:ln w="1905">
                  <a:noFill/>
                </a:ln>
                <a:solidFill>
                  <a:schemeClr val="bg1"/>
                </a:solidFill>
                <a:latin typeface="Arial" pitchFamily="34" charset="0"/>
                <a:ea typeface="+mn-ea"/>
                <a:cs typeface="Arial" pitchFamily="34" charset="0"/>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s-ES" sz="1950" b="1" i="0" u="none" strike="noStrike" kern="1200" cap="none" spc="0" normalizeH="0" baseline="0" noProof="0" dirty="0">
                <a:ln w="1905">
                  <a:noFill/>
                </a:ln>
                <a:solidFill>
                  <a:srgbClr val="FFFFFF"/>
                </a:solidFill>
                <a:effectLst/>
                <a:uLnTx/>
                <a:uFillTx/>
                <a:latin typeface="Arial" pitchFamily="34" charset="0"/>
                <a:ea typeface="+mn-ea"/>
                <a:cs typeface="Arial" pitchFamily="34" charset="0"/>
              </a:rPr>
              <a:t>TÍTULO DE LA PRESENTACIÓN</a:t>
            </a:r>
            <a:br>
              <a:rPr kumimoji="0" lang="es-ES" sz="1950" b="1" i="0" u="none" strike="noStrike" kern="1200" cap="none" spc="0" normalizeH="0" baseline="0" noProof="0" dirty="0">
                <a:ln w="1905">
                  <a:noFill/>
                </a:ln>
                <a:solidFill>
                  <a:srgbClr val="FFFFFF"/>
                </a:solidFill>
                <a:effectLst/>
                <a:uLnTx/>
                <a:uFillTx/>
                <a:latin typeface="Arial" pitchFamily="34" charset="0"/>
                <a:ea typeface="+mn-ea"/>
                <a:cs typeface="Arial" pitchFamily="34" charset="0"/>
              </a:rPr>
            </a:br>
            <a:r>
              <a:rPr kumimoji="0" lang="es-ES" sz="1950" b="1" i="0" u="none" strike="noStrike" kern="1200" cap="none" spc="0" normalizeH="0" baseline="0" noProof="0" dirty="0">
                <a:ln w="1905">
                  <a:noFill/>
                </a:ln>
                <a:solidFill>
                  <a:srgbClr val="FFFFFF"/>
                </a:solidFill>
                <a:effectLst/>
                <a:uLnTx/>
                <a:uFillTx/>
                <a:latin typeface="Arial" pitchFamily="34" charset="0"/>
                <a:ea typeface="+mn-ea"/>
                <a:cs typeface="Arial" pitchFamily="34" charset="0"/>
              </a:rPr>
              <a:t>MAYÚSCULAS</a:t>
            </a:r>
          </a:p>
        </p:txBody>
      </p:sp>
      <p:sp>
        <p:nvSpPr>
          <p:cNvPr id="29" name="2 Subtítulo"/>
          <p:cNvSpPr>
            <a:spLocks noGrp="1"/>
          </p:cNvSpPr>
          <p:nvPr>
            <p:ph type="subTitle" idx="13" hasCustomPrompt="1"/>
          </p:nvPr>
        </p:nvSpPr>
        <p:spPr>
          <a:xfrm>
            <a:off x="6485773" y="618466"/>
            <a:ext cx="2359696" cy="877163"/>
          </a:xfrm>
          <a:prstGeom prst="rect">
            <a:avLst/>
          </a:prstGeom>
        </p:spPr>
        <p:txBody>
          <a:bodyPr wrap="square">
            <a:normAutofit/>
          </a:bodyPr>
          <a:lstStyle>
            <a:lvl1pPr marL="0" indent="0" algn="ctr" defTabSz="685800" rtl="0" eaLnBrk="1" latinLnBrk="0" hangingPunct="1">
              <a:buNone/>
              <a:defRPr lang="es-ES" sz="5250" kern="1200" spc="-225" dirty="0">
                <a:ln w="1905">
                  <a:noFill/>
                </a:ln>
                <a:solidFill>
                  <a:schemeClr val="bg1"/>
                </a:solidFill>
                <a:latin typeface="Arial" pitchFamily="34" charset="0"/>
                <a:ea typeface="+mn-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s-ES" sz="5250" b="0" i="0" u="none" strike="noStrike" kern="1200" cap="none" spc="-225" normalizeH="0" baseline="0" noProof="0" dirty="0">
                <a:ln w="1905">
                  <a:noFill/>
                </a:ln>
                <a:solidFill>
                  <a:srgbClr val="FFFFFF"/>
                </a:solidFill>
                <a:effectLst/>
                <a:uLnTx/>
                <a:uFillTx/>
                <a:latin typeface="Arial" pitchFamily="34" charset="0"/>
                <a:ea typeface="+mn-ea"/>
                <a:cs typeface="Arial" pitchFamily="34" charset="0"/>
              </a:rPr>
              <a:t>#</a:t>
            </a:r>
          </a:p>
        </p:txBody>
      </p:sp>
      <p:sp>
        <p:nvSpPr>
          <p:cNvPr id="12" name="11 CuadroTexto"/>
          <p:cNvSpPr txBox="1"/>
          <p:nvPr userDrawn="1"/>
        </p:nvSpPr>
        <p:spPr>
          <a:xfrm>
            <a:off x="77687" y="4856561"/>
            <a:ext cx="360040" cy="253916"/>
          </a:xfrm>
          <a:prstGeom prst="rect">
            <a:avLst/>
          </a:prstGeom>
          <a:noFill/>
        </p:spPr>
        <p:txBody>
          <a:bodyPr wrap="square" rtlCol="0">
            <a:spAutoFit/>
          </a:bodyPr>
          <a:lstStyle/>
          <a:p>
            <a:pPr>
              <a:defRPr/>
            </a:pPr>
            <a:r>
              <a:rPr lang="es-ES_tradnl" sz="1050" b="1" kern="0" dirty="0">
                <a:solidFill>
                  <a:srgbClr val="FFFFFF"/>
                </a:solidFill>
              </a:rPr>
              <a:t>©</a:t>
            </a:r>
            <a:endParaRPr lang="es-ES" sz="1050" b="1" kern="0" dirty="0">
              <a:solidFill>
                <a:srgbClr val="FFFFFF"/>
              </a:solidFill>
            </a:endParaRPr>
          </a:p>
        </p:txBody>
      </p:sp>
      <p:sp>
        <p:nvSpPr>
          <p:cNvPr id="13" name="4 Marcador de pie de página"/>
          <p:cNvSpPr>
            <a:spLocks noGrp="1"/>
          </p:cNvSpPr>
          <p:nvPr>
            <p:ph type="ftr" sz="quarter" idx="3"/>
          </p:nvPr>
        </p:nvSpPr>
        <p:spPr>
          <a:xfrm>
            <a:off x="294867" y="4845225"/>
            <a:ext cx="7503970" cy="273844"/>
          </a:xfrm>
          <a:prstGeom prst="rect">
            <a:avLst/>
          </a:prstGeom>
        </p:spPr>
        <p:txBody>
          <a:bodyPr vert="horz" lIns="91440" tIns="45720" rIns="91440" bIns="45720" rtlCol="0" anchor="ctr"/>
          <a:lstStyle>
            <a:lvl1pPr algn="l">
              <a:defRPr lang="es-ES" sz="900" smtClean="0">
                <a:solidFill>
                  <a:schemeClr val="bg1"/>
                </a:solidFill>
              </a:defRPr>
            </a:lvl1pPr>
          </a:lstStyle>
          <a:p>
            <a:r>
              <a:rPr b="1" dirty="0">
                <a:solidFill>
                  <a:srgbClr val="FFFFFF"/>
                </a:solidFill>
              </a:rPr>
              <a:t>RESPOL. DC Desarrollo y Cultura Corporativa. 23 de abril de 2013</a:t>
            </a:r>
            <a:r>
              <a:rPr dirty="0">
                <a:solidFill>
                  <a:srgbClr val="6E6259"/>
                </a:solidFill>
              </a:rPr>
              <a:t>.</a:t>
            </a:r>
          </a:p>
        </p:txBody>
      </p:sp>
      <p:sp>
        <p:nvSpPr>
          <p:cNvPr id="14" name="3 Marcador de número de diapositiva"/>
          <p:cNvSpPr>
            <a:spLocks noGrp="1"/>
          </p:cNvSpPr>
          <p:nvPr>
            <p:ph type="sldNum" sz="quarter" idx="11"/>
          </p:nvPr>
        </p:nvSpPr>
        <p:spPr>
          <a:xfrm>
            <a:off x="7812811" y="4849225"/>
            <a:ext cx="1292620" cy="273844"/>
          </a:xfrm>
          <a:prstGeom prst="rect">
            <a:avLst/>
          </a:prstGeom>
        </p:spPr>
        <p:txBody>
          <a:bodyPr/>
          <a:lstStyle>
            <a:lvl1pPr>
              <a:defRPr lang="es-ES" sz="900" b="0" kern="1200" spc="0" smtClean="0">
                <a:solidFill>
                  <a:schemeClr val="bg1"/>
                </a:solidFill>
                <a:latin typeface="Arial" pitchFamily="34" charset="0"/>
                <a:ea typeface="+mn-ea"/>
                <a:cs typeface="Arial" pitchFamily="34" charset="0"/>
              </a:defRPr>
            </a:lvl1pPr>
          </a:lstStyle>
          <a:p>
            <a:fld id="{79D989F8-62E6-4F2E-ACE7-0F41997FBF55}" type="slidenum">
              <a:rPr>
                <a:solidFill>
                  <a:srgbClr val="FFFFFF"/>
                </a:solidFill>
              </a:rPr>
              <a:pPr/>
              <a:t>‹#›</a:t>
            </a:fld>
            <a:endParaRPr dirty="0">
              <a:solidFill>
                <a:srgbClr val="FFFFFF"/>
              </a:solidFill>
            </a:endParaRPr>
          </a:p>
        </p:txBody>
      </p:sp>
    </p:spTree>
    <p:extLst>
      <p:ext uri="{BB962C8B-B14F-4D97-AF65-F5344CB8AC3E}">
        <p14:creationId xmlns:p14="http://schemas.microsoft.com/office/powerpoint/2010/main" val="427219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Idea Principal">
    <p:spTree>
      <p:nvGrpSpPr>
        <p:cNvPr id="1" name=""/>
        <p:cNvGrpSpPr/>
        <p:nvPr/>
      </p:nvGrpSpPr>
      <p:grpSpPr>
        <a:xfrm>
          <a:off x="0" y="0"/>
          <a:ext cx="0" cy="0"/>
          <a:chOff x="0" y="0"/>
          <a:chExt cx="0" cy="0"/>
        </a:xfrm>
      </p:grpSpPr>
      <p:sp>
        <p:nvSpPr>
          <p:cNvPr id="14" name="13 Rectángulo"/>
          <p:cNvSpPr/>
          <p:nvPr userDrawn="1"/>
        </p:nvSpPr>
        <p:spPr>
          <a:xfrm>
            <a:off x="1" y="0"/>
            <a:ext cx="9143999" cy="5143500"/>
          </a:xfrm>
          <a:prstGeom prst="rect">
            <a:avLst/>
          </a:prstGeom>
          <a:gradFill flip="none" rotWithShape="1">
            <a:gsLst>
              <a:gs pos="56000">
                <a:srgbClr val="1D5068"/>
              </a:gs>
              <a:gs pos="100000">
                <a:srgbClr val="199E9E"/>
              </a:gs>
              <a:gs pos="36000">
                <a:srgbClr val="1D3455"/>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dirty="0">
              <a:solidFill>
                <a:srgbClr val="FFFFFF"/>
              </a:solidFill>
            </a:endParaRPr>
          </a:p>
        </p:txBody>
      </p:sp>
      <p:cxnSp>
        <p:nvCxnSpPr>
          <p:cNvPr id="15" name="14 Conector recto"/>
          <p:cNvCxnSpPr/>
          <p:nvPr userDrawn="1"/>
        </p:nvCxnSpPr>
        <p:spPr>
          <a:xfrm flipH="1">
            <a:off x="-19050" y="888728"/>
            <a:ext cx="836416" cy="2840310"/>
          </a:xfrm>
          <a:prstGeom prst="line">
            <a:avLst/>
          </a:prstGeom>
          <a:ln w="41275"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2 Marcador de contenido"/>
          <p:cNvSpPr>
            <a:spLocks noGrp="1"/>
          </p:cNvSpPr>
          <p:nvPr>
            <p:ph sz="half" idx="1" hasCustomPrompt="1"/>
          </p:nvPr>
        </p:nvSpPr>
        <p:spPr>
          <a:xfrm>
            <a:off x="1028242" y="849850"/>
            <a:ext cx="6984776" cy="3429000"/>
          </a:xfrm>
          <a:prstGeom prst="rect">
            <a:avLst/>
          </a:prstGeom>
        </p:spPr>
        <p:txBody>
          <a:bodyPr>
            <a:normAutofit/>
          </a:bodyPr>
          <a:lstStyle>
            <a:lvl1pPr marL="0" indent="0">
              <a:lnSpc>
                <a:spcPts val="3375"/>
              </a:lnSpc>
              <a:spcBef>
                <a:spcPts val="0"/>
              </a:spcBef>
              <a:buNone/>
              <a:defRPr lang="es-ES" sz="3600" b="1" kern="1200" baseline="0" dirty="0" smtClean="0">
                <a:solidFill>
                  <a:schemeClr val="bg1"/>
                </a:solidFill>
                <a:latin typeface="Arial" pitchFamily="34" charset="0"/>
                <a:ea typeface="+mn-ea"/>
                <a:cs typeface="Arial" pitchFamily="34" charset="0"/>
              </a:defRPr>
            </a:lvl1pPr>
            <a:lvl2pPr marL="342900" indent="0">
              <a:buNone/>
              <a:defRPr lang="es-ES" sz="3600" b="1" kern="1200" dirty="0" smtClean="0">
                <a:solidFill>
                  <a:srgbClr val="6E6259"/>
                </a:solidFill>
                <a:latin typeface="Arial" pitchFamily="34" charset="0"/>
                <a:ea typeface="+mn-ea"/>
                <a:cs typeface="Arial" pitchFamily="34" charset="0"/>
              </a:defRPr>
            </a:lvl2pPr>
            <a:lvl3pPr marL="685800" indent="0">
              <a:buNone/>
              <a:defRPr lang="es-ES" sz="3600" b="1" kern="1200" dirty="0" smtClean="0">
                <a:solidFill>
                  <a:srgbClr val="6E6259"/>
                </a:solidFill>
                <a:latin typeface="Arial" pitchFamily="34" charset="0"/>
                <a:ea typeface="+mn-ea"/>
                <a:cs typeface="Arial" pitchFamily="34" charset="0"/>
              </a:defRPr>
            </a:lvl3pPr>
            <a:lvl4pPr marL="1028700" indent="0">
              <a:buNone/>
              <a:defRPr lang="es-ES" sz="3600" b="1" kern="1200" dirty="0" smtClean="0">
                <a:solidFill>
                  <a:srgbClr val="6E6259"/>
                </a:solidFill>
                <a:latin typeface="Arial" pitchFamily="34" charset="0"/>
                <a:ea typeface="+mn-ea"/>
                <a:cs typeface="Arial" pitchFamily="34" charset="0"/>
              </a:defRPr>
            </a:lvl4pPr>
            <a:lvl5pPr marL="1371600" indent="0">
              <a:buNone/>
              <a:defRPr lang="es-ES" sz="3600" b="1" kern="1200" dirty="0">
                <a:solidFill>
                  <a:srgbClr val="6E6259"/>
                </a:solidFill>
                <a:latin typeface="Arial" pitchFamily="34" charset="0"/>
                <a:ea typeface="+mn-ea"/>
                <a:cs typeface="Arial" pitchFamily="34" charset="0"/>
              </a:defRPr>
            </a:lvl5pPr>
            <a:lvl6pPr>
              <a:defRPr sz="1350"/>
            </a:lvl6pPr>
            <a:lvl7pPr>
              <a:defRPr sz="1350"/>
            </a:lvl7pPr>
            <a:lvl8pPr>
              <a:defRPr sz="1350"/>
            </a:lvl8pPr>
            <a:lvl9pPr>
              <a:defRPr sz="1350"/>
            </a:lvl9pPr>
          </a:lstStyle>
          <a:p>
            <a:pPr lvl="0"/>
            <a:r>
              <a:rPr lang="es-ES" dirty="0"/>
              <a:t>Un texto de importancia/idea</a:t>
            </a:r>
          </a:p>
        </p:txBody>
      </p:sp>
      <p:sp>
        <p:nvSpPr>
          <p:cNvPr id="10" name="9 CuadroTexto"/>
          <p:cNvSpPr txBox="1"/>
          <p:nvPr userDrawn="1"/>
        </p:nvSpPr>
        <p:spPr>
          <a:xfrm>
            <a:off x="77687" y="4856561"/>
            <a:ext cx="360040" cy="253916"/>
          </a:xfrm>
          <a:prstGeom prst="rect">
            <a:avLst/>
          </a:prstGeom>
          <a:noFill/>
        </p:spPr>
        <p:txBody>
          <a:bodyPr wrap="square" rtlCol="0">
            <a:spAutoFit/>
          </a:bodyPr>
          <a:lstStyle/>
          <a:p>
            <a:pPr>
              <a:defRPr/>
            </a:pPr>
            <a:r>
              <a:rPr lang="es-ES_tradnl" sz="1050" b="1" kern="0" dirty="0">
                <a:solidFill>
                  <a:srgbClr val="FFFFFF"/>
                </a:solidFill>
              </a:rPr>
              <a:t>©</a:t>
            </a:r>
            <a:endParaRPr lang="es-ES" sz="1050" b="1" kern="0" dirty="0">
              <a:solidFill>
                <a:srgbClr val="FFFFFF"/>
              </a:solidFill>
            </a:endParaRPr>
          </a:p>
        </p:txBody>
      </p:sp>
      <p:sp>
        <p:nvSpPr>
          <p:cNvPr id="11" name="4 Marcador de pie de página"/>
          <p:cNvSpPr>
            <a:spLocks noGrp="1"/>
          </p:cNvSpPr>
          <p:nvPr>
            <p:ph type="ftr" sz="quarter" idx="3"/>
          </p:nvPr>
        </p:nvSpPr>
        <p:spPr>
          <a:xfrm>
            <a:off x="294867" y="4845225"/>
            <a:ext cx="7503970" cy="273844"/>
          </a:xfrm>
          <a:prstGeom prst="rect">
            <a:avLst/>
          </a:prstGeom>
        </p:spPr>
        <p:txBody>
          <a:bodyPr vert="horz" lIns="91440" tIns="45720" rIns="91440" bIns="45720" rtlCol="0" anchor="ctr"/>
          <a:lstStyle>
            <a:lvl1pPr algn="l">
              <a:defRPr lang="es-ES" sz="900" smtClean="0">
                <a:solidFill>
                  <a:schemeClr val="bg1"/>
                </a:solidFill>
              </a:defRPr>
            </a:lvl1pPr>
          </a:lstStyle>
          <a:p>
            <a:pPr>
              <a:defRPr/>
            </a:pPr>
            <a:r>
              <a:rPr dirty="0">
                <a:solidFill>
                  <a:srgbClr val="FFFFFF"/>
                </a:solidFill>
              </a:rPr>
              <a:t>Compañía. Dirección que ha elaborado el documento. Fecha completa.</a:t>
            </a:r>
            <a:endParaRPr kern="0" dirty="0">
              <a:solidFill>
                <a:srgbClr val="FFFFFF"/>
              </a:solidFill>
            </a:endParaRPr>
          </a:p>
        </p:txBody>
      </p:sp>
      <p:sp>
        <p:nvSpPr>
          <p:cNvPr id="12" name="3 Marcador de número de diapositiva"/>
          <p:cNvSpPr>
            <a:spLocks noGrp="1"/>
          </p:cNvSpPr>
          <p:nvPr>
            <p:ph type="sldNum" sz="quarter" idx="11"/>
          </p:nvPr>
        </p:nvSpPr>
        <p:spPr>
          <a:xfrm>
            <a:off x="7812811" y="4849225"/>
            <a:ext cx="1292620" cy="273844"/>
          </a:xfrm>
          <a:prstGeom prst="rect">
            <a:avLst/>
          </a:prstGeom>
        </p:spPr>
        <p:txBody>
          <a:bodyPr/>
          <a:lstStyle>
            <a:lvl1pPr>
              <a:defRPr lang="es-ES" sz="900" b="0" kern="1200" spc="0" smtClean="0">
                <a:solidFill>
                  <a:schemeClr val="bg1"/>
                </a:solidFill>
                <a:latin typeface="Arial" pitchFamily="34" charset="0"/>
                <a:ea typeface="+mn-ea"/>
                <a:cs typeface="Arial" pitchFamily="34" charset="0"/>
              </a:defRPr>
            </a:lvl1pPr>
          </a:lstStyle>
          <a:p>
            <a:fld id="{79D989F8-62E6-4F2E-ACE7-0F41997FBF55}" type="slidenum">
              <a:rPr>
                <a:solidFill>
                  <a:srgbClr val="FFFFFF"/>
                </a:solidFill>
              </a:rPr>
              <a:pPr/>
              <a:t>‹#›</a:t>
            </a:fld>
            <a:endParaRPr dirty="0">
              <a:solidFill>
                <a:srgbClr val="FFFFFF"/>
              </a:solidFill>
            </a:endParaRPr>
          </a:p>
        </p:txBody>
      </p:sp>
    </p:spTree>
    <p:extLst>
      <p:ext uri="{BB962C8B-B14F-4D97-AF65-F5344CB8AC3E}">
        <p14:creationId xmlns:p14="http://schemas.microsoft.com/office/powerpoint/2010/main" val="334550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exto 2 columnas">
    <p:spTree>
      <p:nvGrpSpPr>
        <p:cNvPr id="1" name=""/>
        <p:cNvGrpSpPr/>
        <p:nvPr/>
      </p:nvGrpSpPr>
      <p:grpSpPr>
        <a:xfrm>
          <a:off x="0" y="0"/>
          <a:ext cx="0" cy="0"/>
          <a:chOff x="0" y="0"/>
          <a:chExt cx="0" cy="0"/>
        </a:xfrm>
      </p:grpSpPr>
      <p:cxnSp>
        <p:nvCxnSpPr>
          <p:cNvPr id="15" name="14 Conector recto"/>
          <p:cNvCxnSpPr/>
          <p:nvPr userDrawn="1"/>
        </p:nvCxnSpPr>
        <p:spPr>
          <a:xfrm flipH="1">
            <a:off x="542612" y="-45769"/>
            <a:ext cx="284803" cy="965193"/>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hasCustomPrompt="1"/>
          </p:nvPr>
        </p:nvSpPr>
        <p:spPr>
          <a:xfrm>
            <a:off x="819674" y="379829"/>
            <a:ext cx="6632647" cy="415498"/>
          </a:xfrm>
          <a:prstGeom prst="rect">
            <a:avLst/>
          </a:prstGeom>
        </p:spPr>
        <p:txBody>
          <a:bodyPr wrap="square" anchor="t">
            <a:spAutoFit/>
          </a:bodyPr>
          <a:lstStyle>
            <a:lvl1pPr algn="l">
              <a:defRPr lang="es-ES" sz="2100" b="1" kern="1200" spc="-83" dirty="0">
                <a:ln w="3175">
                  <a:noFill/>
                </a:ln>
                <a:solidFill>
                  <a:schemeClr val="tx1"/>
                </a:solidFill>
                <a:latin typeface="Arial" pitchFamily="34" charset="0"/>
                <a:ea typeface="+mn-ea"/>
                <a:cs typeface="Arial" pitchFamily="34" charset="0"/>
              </a:defRPr>
            </a:lvl1pPr>
          </a:lstStyle>
          <a:p>
            <a:r>
              <a:rPr lang="es-ES" dirty="0"/>
              <a:t>TÍTULO DE LA DIAPOSITIVA</a:t>
            </a:r>
          </a:p>
        </p:txBody>
      </p:sp>
      <p:sp>
        <p:nvSpPr>
          <p:cNvPr id="3" name="2 Marcador de contenido"/>
          <p:cNvSpPr>
            <a:spLocks noGrp="1"/>
          </p:cNvSpPr>
          <p:nvPr>
            <p:ph sz="half" idx="1" hasCustomPrompt="1"/>
          </p:nvPr>
        </p:nvSpPr>
        <p:spPr>
          <a:xfrm>
            <a:off x="819428" y="1815667"/>
            <a:ext cx="3251707" cy="2538281"/>
          </a:xfrm>
          <a:prstGeom prst="rect">
            <a:avLst/>
          </a:prstGeom>
        </p:spPr>
        <p:txBody>
          <a:bodyPr>
            <a:noAutofit/>
          </a:bodyPr>
          <a:lstStyle>
            <a:lvl1pPr marL="0" indent="0">
              <a:spcBef>
                <a:spcPts val="0"/>
              </a:spcBef>
              <a:buNone/>
              <a:defRPr lang="es-ES" sz="1350" kern="1200" dirty="0" smtClean="0">
                <a:solidFill>
                  <a:schemeClr val="tx1"/>
                </a:solidFill>
                <a:latin typeface="Arial" pitchFamily="34" charset="0"/>
                <a:ea typeface="+mn-ea"/>
                <a:cs typeface="Arial" pitchFamily="34" charset="0"/>
              </a:defRPr>
            </a:lvl1pPr>
            <a:lvl2pPr marL="216000" indent="-81000">
              <a:spcBef>
                <a:spcPts val="0"/>
              </a:spcBef>
              <a:buSzPct val="120000"/>
              <a:buFontTx/>
              <a:buBlip>
                <a:blip r:embed="rId2"/>
              </a:buBlip>
              <a:defRPr sz="1350">
                <a:solidFill>
                  <a:schemeClr val="tx1"/>
                </a:solidFill>
              </a:defRPr>
            </a:lvl2pPr>
            <a:lvl3pPr marL="351000" indent="-54000">
              <a:spcBef>
                <a:spcPts val="0"/>
              </a:spcBef>
              <a:defRPr sz="1200">
                <a:solidFill>
                  <a:schemeClr val="tx1"/>
                </a:solidFill>
              </a:defRPr>
            </a:lvl3pPr>
            <a:lvl4pPr marL="540000" indent="-81000">
              <a:spcBef>
                <a:spcPts val="0"/>
              </a:spcBef>
              <a:buFont typeface="Wingdings" pitchFamily="2" charset="2"/>
              <a:buChar char="§"/>
              <a:defRPr sz="1200">
                <a:solidFill>
                  <a:schemeClr val="tx1"/>
                </a:solidFill>
              </a:defRPr>
            </a:lvl4pPr>
            <a:lvl5pPr marL="756000" indent="-81000">
              <a:spcBef>
                <a:spcPts val="0"/>
              </a:spcBef>
              <a:defRPr sz="1200">
                <a:solidFill>
                  <a:schemeClr val="tx1"/>
                </a:solidFill>
              </a:defRPr>
            </a:lvl5pPr>
            <a:lvl6pPr>
              <a:defRPr sz="1350"/>
            </a:lvl6pPr>
            <a:lvl7pPr>
              <a:defRPr sz="1350"/>
            </a:lvl7pPr>
            <a:lvl8pPr>
              <a:defRPr sz="1350"/>
            </a:lvl8pPr>
            <a:lvl9pPr>
              <a:defRPr sz="1350"/>
            </a:lvl9pPr>
          </a:lstStyle>
          <a:p>
            <a:pPr lvl="0"/>
            <a:r>
              <a:rPr lang="es-ES" dirty="0"/>
              <a:t>Haga clic para agregar texto u objeto</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7" name="2 Subtítulo"/>
          <p:cNvSpPr>
            <a:spLocks noGrp="1"/>
          </p:cNvSpPr>
          <p:nvPr>
            <p:ph type="subTitle" idx="13" hasCustomPrompt="1"/>
          </p:nvPr>
        </p:nvSpPr>
        <p:spPr>
          <a:xfrm>
            <a:off x="822252" y="643540"/>
            <a:ext cx="6630409" cy="392415"/>
          </a:xfrm>
          <a:prstGeom prst="rect">
            <a:avLst/>
          </a:prstGeom>
        </p:spPr>
        <p:txBody>
          <a:bodyPr wrap="square">
            <a:spAutoFit/>
          </a:bodyPr>
          <a:lstStyle>
            <a:lvl1pPr marL="0" indent="0" algn="l" defTabSz="685800" rtl="0" eaLnBrk="1" latinLnBrk="0" hangingPunct="1">
              <a:buNone/>
              <a:defRPr lang="es-ES" sz="1950" kern="1200" dirty="0">
                <a:ln w="3175">
                  <a:noFill/>
                </a:ln>
                <a:solidFill>
                  <a:schemeClr val="tx1"/>
                </a:solidFill>
                <a:latin typeface="Arial" pitchFamily="34" charset="0"/>
                <a:ea typeface="+mn-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dirty="0"/>
              <a:t>Segunda línea </a:t>
            </a:r>
          </a:p>
        </p:txBody>
      </p:sp>
      <p:sp>
        <p:nvSpPr>
          <p:cNvPr id="18" name="2 Marcador de contenido"/>
          <p:cNvSpPr>
            <a:spLocks noGrp="1" noChangeAspect="1"/>
          </p:cNvSpPr>
          <p:nvPr>
            <p:ph sz="half" idx="14" hasCustomPrompt="1"/>
          </p:nvPr>
        </p:nvSpPr>
        <p:spPr>
          <a:xfrm>
            <a:off x="817942" y="1243031"/>
            <a:ext cx="6634378" cy="334707"/>
          </a:xfrm>
          <a:prstGeom prst="rect">
            <a:avLst/>
          </a:prstGeom>
        </p:spPr>
        <p:txBody>
          <a:bodyPr wrap="square">
            <a:spAutoFit/>
          </a:bodyPr>
          <a:lstStyle>
            <a:lvl1pPr marL="0" indent="0">
              <a:spcBef>
                <a:spcPts val="0"/>
              </a:spcBef>
              <a:buNone/>
              <a:defRPr sz="1575" baseline="0">
                <a:solidFill>
                  <a:schemeClr val="tx1"/>
                </a:solidFill>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dirty="0"/>
              <a:t>Haga clic para agregar texto</a:t>
            </a:r>
          </a:p>
        </p:txBody>
      </p:sp>
      <p:sp>
        <p:nvSpPr>
          <p:cNvPr id="19" name="2 Marcador de contenido"/>
          <p:cNvSpPr>
            <a:spLocks noGrp="1"/>
          </p:cNvSpPr>
          <p:nvPr>
            <p:ph sz="half" idx="15" hasCustomPrompt="1"/>
          </p:nvPr>
        </p:nvSpPr>
        <p:spPr>
          <a:xfrm>
            <a:off x="4197718" y="1816309"/>
            <a:ext cx="3251707" cy="2537639"/>
          </a:xfrm>
          <a:prstGeom prst="rect">
            <a:avLst/>
          </a:prstGeom>
        </p:spPr>
        <p:txBody>
          <a:bodyPr/>
          <a:lstStyle>
            <a:lvl1pPr marL="0" indent="0">
              <a:spcBef>
                <a:spcPts val="0"/>
              </a:spcBef>
              <a:buNone/>
              <a:defRPr lang="es-ES" sz="1350" kern="1200" dirty="0" smtClean="0">
                <a:solidFill>
                  <a:schemeClr val="tx1"/>
                </a:solidFill>
                <a:latin typeface="Arial" pitchFamily="34" charset="0"/>
                <a:ea typeface="+mn-ea"/>
                <a:cs typeface="Arial" pitchFamily="34" charset="0"/>
              </a:defRPr>
            </a:lvl1pPr>
            <a:lvl2pPr marL="216000" indent="-81000">
              <a:spcBef>
                <a:spcPts val="0"/>
              </a:spcBef>
              <a:buSzPct val="120000"/>
              <a:buFontTx/>
              <a:buBlip>
                <a:blip r:embed="rId2"/>
              </a:buBlip>
              <a:defRPr sz="1350">
                <a:solidFill>
                  <a:schemeClr val="tx1"/>
                </a:solidFill>
              </a:defRPr>
            </a:lvl2pPr>
            <a:lvl3pPr marL="351000" indent="-54000">
              <a:spcBef>
                <a:spcPts val="0"/>
              </a:spcBef>
              <a:defRPr sz="1200">
                <a:solidFill>
                  <a:schemeClr val="tx1"/>
                </a:solidFill>
              </a:defRPr>
            </a:lvl3pPr>
            <a:lvl4pPr marL="540000" indent="-81000">
              <a:spcBef>
                <a:spcPts val="0"/>
              </a:spcBef>
              <a:buFont typeface="Wingdings" pitchFamily="2" charset="2"/>
              <a:buChar char="§"/>
              <a:defRPr sz="1200">
                <a:solidFill>
                  <a:schemeClr val="tx1"/>
                </a:solidFill>
              </a:defRPr>
            </a:lvl4pPr>
            <a:lvl5pPr marL="756000" indent="-81000">
              <a:spcBef>
                <a:spcPts val="0"/>
              </a:spcBef>
              <a:defRPr sz="1200">
                <a:solidFill>
                  <a:schemeClr val="tx1"/>
                </a:solidFill>
              </a:defRPr>
            </a:lvl5pPr>
            <a:lvl6pPr>
              <a:defRPr sz="1350"/>
            </a:lvl6pPr>
            <a:lvl7pPr>
              <a:defRPr sz="1350"/>
            </a:lvl7pPr>
            <a:lvl8pPr>
              <a:defRPr sz="1350"/>
            </a:lvl8pPr>
            <a:lvl9pPr>
              <a:defRPr sz="1350"/>
            </a:lvl9pPr>
          </a:lstStyle>
          <a:p>
            <a:pPr lvl="0"/>
            <a:r>
              <a:rPr lang="es-ES" dirty="0"/>
              <a:t>Haga clic para agregar texto u objeto</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12" name="11 Imag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959" y="356160"/>
            <a:ext cx="906353" cy="571003"/>
          </a:xfrm>
          <a:prstGeom prst="rect">
            <a:avLst/>
          </a:prstGeom>
        </p:spPr>
      </p:pic>
      <p:sp>
        <p:nvSpPr>
          <p:cNvPr id="13" name="4 Marcador de pie de página"/>
          <p:cNvSpPr>
            <a:spLocks noGrp="1"/>
          </p:cNvSpPr>
          <p:nvPr>
            <p:ph type="ftr" sz="quarter" idx="3"/>
          </p:nvPr>
        </p:nvSpPr>
        <p:spPr>
          <a:xfrm>
            <a:off x="294867" y="4845225"/>
            <a:ext cx="7503970" cy="273844"/>
          </a:xfrm>
          <a:prstGeom prst="rect">
            <a:avLst/>
          </a:prstGeom>
        </p:spPr>
        <p:txBody>
          <a:bodyPr vert="horz" lIns="91440" tIns="45720" rIns="91440" bIns="45720" rtlCol="0" anchor="ctr"/>
          <a:lstStyle>
            <a:lvl1pPr algn="l">
              <a:defRPr lang="es-ES" sz="900" smtClean="0">
                <a:solidFill>
                  <a:schemeClr val="tx1"/>
                </a:solidFill>
              </a:defRPr>
            </a:lvl1pPr>
          </a:lstStyle>
          <a:p>
            <a:pPr>
              <a:defRPr/>
            </a:pPr>
            <a:r>
              <a:rPr dirty="0">
                <a:solidFill>
                  <a:srgbClr val="6E6259"/>
                </a:solidFill>
              </a:rPr>
              <a:t>Compañía. Dirección que ha elaborado el documento. Fecha completa.</a:t>
            </a:r>
            <a:endParaRPr kern="0" dirty="0">
              <a:solidFill>
                <a:srgbClr val="6E6259"/>
              </a:solidFill>
            </a:endParaRPr>
          </a:p>
        </p:txBody>
      </p:sp>
      <p:sp>
        <p:nvSpPr>
          <p:cNvPr id="16" name="3 Marcador de número de diapositiva"/>
          <p:cNvSpPr>
            <a:spLocks noGrp="1"/>
          </p:cNvSpPr>
          <p:nvPr>
            <p:ph type="sldNum" sz="quarter" idx="11"/>
          </p:nvPr>
        </p:nvSpPr>
        <p:spPr>
          <a:xfrm>
            <a:off x="7812811" y="4849225"/>
            <a:ext cx="1292620" cy="273844"/>
          </a:xfrm>
          <a:prstGeom prst="rect">
            <a:avLst/>
          </a:prstGeom>
        </p:spPr>
        <p:txBody>
          <a:bodyPr/>
          <a:lstStyle>
            <a:lvl1pPr>
              <a:defRPr lang="es-ES" sz="900" b="0" kern="1200" spc="0" smtClean="0">
                <a:solidFill>
                  <a:schemeClr val="tx1"/>
                </a:solidFill>
                <a:latin typeface="Arial" pitchFamily="34" charset="0"/>
                <a:ea typeface="+mn-ea"/>
                <a:cs typeface="Arial" pitchFamily="34" charset="0"/>
              </a:defRPr>
            </a:lvl1pPr>
          </a:lstStyle>
          <a:p>
            <a:fld id="{79D989F8-62E6-4F2E-ACE7-0F41997FBF55}" type="slidenum">
              <a:rPr>
                <a:solidFill>
                  <a:srgbClr val="6E6259"/>
                </a:solidFill>
              </a:rPr>
              <a:pPr/>
              <a:t>‹#›</a:t>
            </a:fld>
            <a:endParaRPr dirty="0">
              <a:solidFill>
                <a:srgbClr val="6E6259"/>
              </a:solidFill>
            </a:endParaRPr>
          </a:p>
        </p:txBody>
      </p:sp>
    </p:spTree>
    <p:extLst>
      <p:ext uri="{BB962C8B-B14F-4D97-AF65-F5344CB8AC3E}">
        <p14:creationId xmlns:p14="http://schemas.microsoft.com/office/powerpoint/2010/main" val="12202782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exto 1 columnas">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819674" y="379829"/>
            <a:ext cx="6632647" cy="415498"/>
          </a:xfrm>
          <a:prstGeom prst="rect">
            <a:avLst/>
          </a:prstGeom>
        </p:spPr>
        <p:txBody>
          <a:bodyPr wrap="square" anchor="t">
            <a:spAutoFit/>
          </a:bodyPr>
          <a:lstStyle>
            <a:lvl1pPr algn="l">
              <a:defRPr lang="es-ES" sz="2100" b="1" kern="1200" spc="-83" dirty="0">
                <a:ln w="3175">
                  <a:noFill/>
                </a:ln>
                <a:solidFill>
                  <a:schemeClr val="tx1"/>
                </a:solidFill>
                <a:latin typeface="Arial" pitchFamily="34" charset="0"/>
                <a:ea typeface="+mn-ea"/>
                <a:cs typeface="Arial" pitchFamily="34" charset="0"/>
              </a:defRPr>
            </a:lvl1pPr>
          </a:lstStyle>
          <a:p>
            <a:r>
              <a:rPr lang="es-ES" dirty="0"/>
              <a:t>TÍTULO DE LA DIAPOSITIVA</a:t>
            </a:r>
          </a:p>
        </p:txBody>
      </p:sp>
      <p:sp>
        <p:nvSpPr>
          <p:cNvPr id="3" name="2 Marcador de contenido"/>
          <p:cNvSpPr>
            <a:spLocks noGrp="1"/>
          </p:cNvSpPr>
          <p:nvPr>
            <p:ph sz="half" idx="1" hasCustomPrompt="1"/>
          </p:nvPr>
        </p:nvSpPr>
        <p:spPr>
          <a:xfrm>
            <a:off x="819426" y="1239398"/>
            <a:ext cx="6632894" cy="3408769"/>
          </a:xfrm>
          <a:prstGeom prst="rect">
            <a:avLst/>
          </a:prstGeom>
        </p:spPr>
        <p:txBody>
          <a:bodyPr>
            <a:noAutofit/>
          </a:bodyPr>
          <a:lstStyle>
            <a:lvl1pPr marL="0" indent="0">
              <a:spcBef>
                <a:spcPts val="0"/>
              </a:spcBef>
              <a:buNone/>
              <a:defRPr lang="es-ES" sz="1350" kern="1200" baseline="0" dirty="0" smtClean="0">
                <a:solidFill>
                  <a:schemeClr val="tx1"/>
                </a:solidFill>
                <a:latin typeface="Arial" pitchFamily="34" charset="0"/>
                <a:ea typeface="+mn-ea"/>
                <a:cs typeface="Arial" pitchFamily="34" charset="0"/>
              </a:defRPr>
            </a:lvl1pPr>
            <a:lvl2pPr marL="216000" indent="-81000">
              <a:spcBef>
                <a:spcPts val="0"/>
              </a:spcBef>
              <a:buSzPct val="120000"/>
              <a:buFontTx/>
              <a:buBlip>
                <a:blip r:embed="rId2"/>
              </a:buBlip>
              <a:defRPr sz="1350">
                <a:solidFill>
                  <a:schemeClr val="tx1"/>
                </a:solidFill>
              </a:defRPr>
            </a:lvl2pPr>
            <a:lvl3pPr marL="351000" indent="-54000">
              <a:spcBef>
                <a:spcPts val="0"/>
              </a:spcBef>
              <a:defRPr sz="1200">
                <a:solidFill>
                  <a:schemeClr val="tx1"/>
                </a:solidFill>
              </a:defRPr>
            </a:lvl3pPr>
            <a:lvl4pPr marL="540000" indent="-81000">
              <a:spcBef>
                <a:spcPts val="0"/>
              </a:spcBef>
              <a:buFont typeface="Wingdings" pitchFamily="2" charset="2"/>
              <a:buChar char="§"/>
              <a:defRPr sz="1200">
                <a:solidFill>
                  <a:schemeClr val="tx1"/>
                </a:solidFill>
              </a:defRPr>
            </a:lvl4pPr>
            <a:lvl5pPr marL="756000" indent="-81000">
              <a:spcBef>
                <a:spcPts val="0"/>
              </a:spcBef>
              <a:defRPr sz="1200">
                <a:solidFill>
                  <a:schemeClr val="tx1"/>
                </a:solidFill>
              </a:defRPr>
            </a:lvl5pPr>
            <a:lvl6pPr>
              <a:defRPr sz="1350"/>
            </a:lvl6pPr>
            <a:lvl7pPr>
              <a:defRPr sz="1350"/>
            </a:lvl7pPr>
            <a:lvl8pPr>
              <a:defRPr sz="1350"/>
            </a:lvl8pPr>
            <a:lvl9pPr>
              <a:defRPr sz="1350"/>
            </a:lvl9pPr>
          </a:lstStyle>
          <a:p>
            <a:pPr lvl="0"/>
            <a:r>
              <a:rPr lang="es-ES" dirty="0"/>
              <a:t>Haga clic para agregar texto u objeto</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7" name="2 Subtítulo"/>
          <p:cNvSpPr>
            <a:spLocks noGrp="1"/>
          </p:cNvSpPr>
          <p:nvPr>
            <p:ph type="subTitle" idx="13" hasCustomPrompt="1"/>
          </p:nvPr>
        </p:nvSpPr>
        <p:spPr>
          <a:xfrm>
            <a:off x="822252" y="643540"/>
            <a:ext cx="6630409" cy="392415"/>
          </a:xfrm>
          <a:prstGeom prst="rect">
            <a:avLst/>
          </a:prstGeom>
        </p:spPr>
        <p:txBody>
          <a:bodyPr wrap="square">
            <a:spAutoFit/>
          </a:bodyPr>
          <a:lstStyle>
            <a:lvl1pPr marL="0" indent="0" algn="l" defTabSz="685800" rtl="0" eaLnBrk="1" latinLnBrk="0" hangingPunct="1">
              <a:buNone/>
              <a:defRPr lang="es-ES" sz="1950" kern="1200" dirty="0">
                <a:ln w="3175">
                  <a:noFill/>
                </a:ln>
                <a:solidFill>
                  <a:schemeClr val="tx1"/>
                </a:solidFill>
                <a:latin typeface="Arial" pitchFamily="34" charset="0"/>
                <a:ea typeface="+mn-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dirty="0"/>
              <a:t>Segunda línea </a:t>
            </a:r>
          </a:p>
        </p:txBody>
      </p:sp>
      <p:sp>
        <p:nvSpPr>
          <p:cNvPr id="11" name="4 Marcador de pie de página"/>
          <p:cNvSpPr>
            <a:spLocks noGrp="1"/>
          </p:cNvSpPr>
          <p:nvPr>
            <p:ph type="ftr" sz="quarter" idx="3"/>
          </p:nvPr>
        </p:nvSpPr>
        <p:spPr>
          <a:xfrm>
            <a:off x="294867" y="4845225"/>
            <a:ext cx="7503970" cy="273844"/>
          </a:xfrm>
          <a:prstGeom prst="rect">
            <a:avLst/>
          </a:prstGeom>
        </p:spPr>
        <p:txBody>
          <a:bodyPr vert="horz" lIns="91440" tIns="45720" rIns="91440" bIns="45720" rtlCol="0" anchor="ctr"/>
          <a:lstStyle>
            <a:lvl1pPr algn="l">
              <a:defRPr lang="es-ES" sz="900" smtClean="0">
                <a:solidFill>
                  <a:schemeClr val="tx1"/>
                </a:solidFill>
              </a:defRPr>
            </a:lvl1pPr>
          </a:lstStyle>
          <a:p>
            <a:pPr>
              <a:defRPr/>
            </a:pPr>
            <a:r>
              <a:rPr dirty="0">
                <a:solidFill>
                  <a:srgbClr val="6E6259"/>
                </a:solidFill>
              </a:rPr>
              <a:t>Compañía. Dirección que ha elaborado el documento. Fecha completa.</a:t>
            </a:r>
            <a:endParaRPr kern="0" dirty="0">
              <a:solidFill>
                <a:srgbClr val="6E6259"/>
              </a:solidFill>
            </a:endParaRPr>
          </a:p>
        </p:txBody>
      </p:sp>
      <p:sp>
        <p:nvSpPr>
          <p:cNvPr id="12" name="3 Marcador de número de diapositiva"/>
          <p:cNvSpPr>
            <a:spLocks noGrp="1"/>
          </p:cNvSpPr>
          <p:nvPr>
            <p:ph type="sldNum" sz="quarter" idx="11"/>
          </p:nvPr>
        </p:nvSpPr>
        <p:spPr>
          <a:xfrm>
            <a:off x="7812811" y="4849225"/>
            <a:ext cx="1292620" cy="273844"/>
          </a:xfrm>
          <a:prstGeom prst="rect">
            <a:avLst/>
          </a:prstGeom>
        </p:spPr>
        <p:txBody>
          <a:bodyPr/>
          <a:lstStyle>
            <a:lvl1pPr>
              <a:defRPr lang="es-ES" sz="900" b="0" kern="1200" spc="0" smtClean="0">
                <a:solidFill>
                  <a:schemeClr val="tx1"/>
                </a:solidFill>
                <a:latin typeface="Arial" pitchFamily="34" charset="0"/>
                <a:ea typeface="+mn-ea"/>
                <a:cs typeface="Arial" pitchFamily="34" charset="0"/>
              </a:defRPr>
            </a:lvl1pPr>
          </a:lstStyle>
          <a:p>
            <a:fld id="{79D989F8-62E6-4F2E-ACE7-0F41997FBF55}" type="slidenum">
              <a:rPr>
                <a:solidFill>
                  <a:srgbClr val="6E6259"/>
                </a:solidFill>
              </a:rPr>
              <a:pPr/>
              <a:t>‹#›</a:t>
            </a:fld>
            <a:endParaRPr dirty="0">
              <a:solidFill>
                <a:srgbClr val="6E6259"/>
              </a:solidFill>
            </a:endParaRPr>
          </a:p>
        </p:txBody>
      </p:sp>
    </p:spTree>
    <p:extLst>
      <p:ext uri="{BB962C8B-B14F-4D97-AF65-F5344CB8AC3E}">
        <p14:creationId xmlns:p14="http://schemas.microsoft.com/office/powerpoint/2010/main" val="2313972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fotos y texto">
    <p:spTree>
      <p:nvGrpSpPr>
        <p:cNvPr id="1" name=""/>
        <p:cNvGrpSpPr/>
        <p:nvPr/>
      </p:nvGrpSpPr>
      <p:grpSpPr>
        <a:xfrm>
          <a:off x="0" y="0"/>
          <a:ext cx="0" cy="0"/>
          <a:chOff x="0" y="0"/>
          <a:chExt cx="0" cy="0"/>
        </a:xfrm>
      </p:grpSpPr>
      <p:cxnSp>
        <p:nvCxnSpPr>
          <p:cNvPr id="15" name="14 Conector recto"/>
          <p:cNvCxnSpPr/>
          <p:nvPr userDrawn="1"/>
        </p:nvCxnSpPr>
        <p:spPr>
          <a:xfrm flipH="1">
            <a:off x="542612" y="-45769"/>
            <a:ext cx="284803" cy="965193"/>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hasCustomPrompt="1"/>
          </p:nvPr>
        </p:nvSpPr>
        <p:spPr>
          <a:xfrm>
            <a:off x="819674" y="379829"/>
            <a:ext cx="6632647" cy="415498"/>
          </a:xfrm>
          <a:prstGeom prst="rect">
            <a:avLst/>
          </a:prstGeom>
        </p:spPr>
        <p:txBody>
          <a:bodyPr wrap="square" anchor="t">
            <a:spAutoFit/>
          </a:bodyPr>
          <a:lstStyle>
            <a:lvl1pPr algn="l">
              <a:defRPr lang="es-ES" sz="2100" b="1" kern="1200" spc="-83" dirty="0">
                <a:ln w="3175">
                  <a:noFill/>
                </a:ln>
                <a:solidFill>
                  <a:schemeClr val="tx1"/>
                </a:solidFill>
                <a:latin typeface="Arial" pitchFamily="34" charset="0"/>
                <a:ea typeface="+mn-ea"/>
                <a:cs typeface="Arial" pitchFamily="34" charset="0"/>
              </a:defRPr>
            </a:lvl1pPr>
          </a:lstStyle>
          <a:p>
            <a:r>
              <a:rPr lang="es-ES" dirty="0"/>
              <a:t>TÍTULO DE LA DIAPOSITIVA</a:t>
            </a:r>
          </a:p>
        </p:txBody>
      </p:sp>
      <p:sp>
        <p:nvSpPr>
          <p:cNvPr id="3" name="2 Marcador de contenido"/>
          <p:cNvSpPr>
            <a:spLocks noGrp="1" noChangeAspect="1"/>
          </p:cNvSpPr>
          <p:nvPr>
            <p:ph sz="half" idx="1" hasCustomPrompt="1"/>
          </p:nvPr>
        </p:nvSpPr>
        <p:spPr>
          <a:xfrm>
            <a:off x="907055" y="3012260"/>
            <a:ext cx="3448921" cy="1450142"/>
          </a:xfrm>
          <a:prstGeom prst="rect">
            <a:avLst/>
          </a:prstGeom>
        </p:spPr>
        <p:txBody>
          <a:bodyPr>
            <a:noAutofit/>
          </a:bodyPr>
          <a:lstStyle>
            <a:lvl1pPr marL="0" indent="0">
              <a:spcBef>
                <a:spcPts val="0"/>
              </a:spcBef>
              <a:buNone/>
              <a:defRPr lang="es-ES" sz="1200" kern="1200" baseline="0" dirty="0" smtClean="0">
                <a:solidFill>
                  <a:schemeClr val="tx1"/>
                </a:solidFill>
                <a:latin typeface="Arial" pitchFamily="34" charset="0"/>
                <a:ea typeface="+mn-ea"/>
                <a:cs typeface="Arial" pitchFamily="34" charset="0"/>
              </a:defRPr>
            </a:lvl1pPr>
            <a:lvl2pPr marL="216000" indent="-81000">
              <a:spcBef>
                <a:spcPts val="0"/>
              </a:spcBef>
              <a:buSzPct val="120000"/>
              <a:buFontTx/>
              <a:buBlip>
                <a:blip r:embed="rId2"/>
              </a:buBlip>
              <a:defRPr sz="1200"/>
            </a:lvl2pPr>
            <a:lvl3pPr marL="351000" indent="-54000">
              <a:spcBef>
                <a:spcPts val="0"/>
              </a:spcBef>
              <a:defRPr sz="1200"/>
            </a:lvl3pPr>
            <a:lvl4pPr marL="540000" indent="-81000">
              <a:spcBef>
                <a:spcPts val="0"/>
              </a:spcBef>
              <a:buFont typeface="Wingdings" pitchFamily="2" charset="2"/>
              <a:buChar char="§"/>
              <a:defRPr sz="1200"/>
            </a:lvl4pPr>
            <a:lvl5pPr marL="756000" indent="-81000">
              <a:spcBef>
                <a:spcPts val="0"/>
              </a:spcBef>
              <a:defRPr sz="1200"/>
            </a:lvl5pPr>
            <a:lvl6pPr>
              <a:defRPr sz="1350"/>
            </a:lvl6pPr>
            <a:lvl7pPr>
              <a:defRPr sz="1350"/>
            </a:lvl7pPr>
            <a:lvl8pPr>
              <a:defRPr sz="1350"/>
            </a:lvl8pPr>
            <a:lvl9pPr>
              <a:defRPr sz="1350"/>
            </a:lvl9pPr>
          </a:lstStyle>
          <a:p>
            <a:pPr lvl="0"/>
            <a:r>
              <a:rPr lang="es-ES" dirty="0"/>
              <a:t>Haga clic para agregar texto</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7" name="2 Subtítulo"/>
          <p:cNvSpPr>
            <a:spLocks noGrp="1"/>
          </p:cNvSpPr>
          <p:nvPr>
            <p:ph type="subTitle" idx="13" hasCustomPrompt="1"/>
          </p:nvPr>
        </p:nvSpPr>
        <p:spPr>
          <a:xfrm>
            <a:off x="822252" y="643540"/>
            <a:ext cx="6630409" cy="392415"/>
          </a:xfrm>
          <a:prstGeom prst="rect">
            <a:avLst/>
          </a:prstGeom>
        </p:spPr>
        <p:txBody>
          <a:bodyPr wrap="square">
            <a:spAutoFit/>
          </a:bodyPr>
          <a:lstStyle>
            <a:lvl1pPr marL="0" indent="0" algn="l" defTabSz="685800" rtl="0" eaLnBrk="1" latinLnBrk="0" hangingPunct="1">
              <a:buNone/>
              <a:defRPr lang="es-ES" sz="1950" kern="1200" dirty="0">
                <a:ln w="3175">
                  <a:noFill/>
                </a:ln>
                <a:solidFill>
                  <a:schemeClr val="tx1"/>
                </a:solidFill>
                <a:latin typeface="Arial" pitchFamily="34" charset="0"/>
                <a:ea typeface="+mn-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dirty="0"/>
              <a:t>Segunda línea </a:t>
            </a:r>
          </a:p>
        </p:txBody>
      </p:sp>
      <p:sp>
        <p:nvSpPr>
          <p:cNvPr id="19" name="2 Marcador de contenido"/>
          <p:cNvSpPr>
            <a:spLocks noGrp="1" noChangeAspect="1"/>
          </p:cNvSpPr>
          <p:nvPr>
            <p:ph sz="half" idx="15" hasCustomPrompt="1"/>
          </p:nvPr>
        </p:nvSpPr>
        <p:spPr>
          <a:xfrm>
            <a:off x="4572001" y="2291635"/>
            <a:ext cx="3352381" cy="2170325"/>
          </a:xfrm>
          <a:prstGeom prst="rect">
            <a:avLst/>
          </a:prstGeom>
        </p:spPr>
        <p:txBody>
          <a:bodyPr>
            <a:noAutofit/>
          </a:bodyPr>
          <a:lstStyle>
            <a:lvl1pPr marL="0" indent="0">
              <a:spcBef>
                <a:spcPts val="0"/>
              </a:spcBef>
              <a:buNone/>
              <a:defRPr lang="es-ES" sz="1200" kern="1200" dirty="0" smtClean="0">
                <a:solidFill>
                  <a:schemeClr val="tx1"/>
                </a:solidFill>
                <a:latin typeface="Arial" pitchFamily="34" charset="0"/>
                <a:ea typeface="+mn-ea"/>
                <a:cs typeface="Arial" pitchFamily="34" charset="0"/>
              </a:defRPr>
            </a:lvl1pPr>
            <a:lvl2pPr marL="216000" indent="-81000">
              <a:spcBef>
                <a:spcPts val="0"/>
              </a:spcBef>
              <a:buSzPct val="120000"/>
              <a:buFontTx/>
              <a:buBlip>
                <a:blip r:embed="rId2"/>
              </a:buBlip>
              <a:defRPr sz="1200"/>
            </a:lvl2pPr>
            <a:lvl3pPr marL="351000" indent="-54000">
              <a:spcBef>
                <a:spcPts val="0"/>
              </a:spcBef>
              <a:defRPr sz="1200"/>
            </a:lvl3pPr>
            <a:lvl4pPr marL="540000" indent="-81000">
              <a:spcBef>
                <a:spcPts val="0"/>
              </a:spcBef>
              <a:buFont typeface="Wingdings" pitchFamily="2" charset="2"/>
              <a:buChar char="§"/>
              <a:defRPr sz="1200"/>
            </a:lvl4pPr>
            <a:lvl5pPr marL="756000" indent="-81000">
              <a:spcBef>
                <a:spcPts val="0"/>
              </a:spcBef>
              <a:defRPr sz="1200"/>
            </a:lvl5pPr>
            <a:lvl6pPr>
              <a:defRPr sz="1350"/>
            </a:lvl6pPr>
            <a:lvl7pPr>
              <a:defRPr sz="1350"/>
            </a:lvl7pPr>
            <a:lvl8pPr>
              <a:defRPr sz="1350"/>
            </a:lvl8pPr>
            <a:lvl9pPr>
              <a:defRPr sz="1350"/>
            </a:lvl9pPr>
          </a:lstStyle>
          <a:p>
            <a:pPr lvl="0"/>
            <a:r>
              <a:rPr lang="es-ES" dirty="0"/>
              <a:t>Haga clic para agregar texto</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22" name="2 Marcador de contenido"/>
          <p:cNvSpPr>
            <a:spLocks noGrp="1" noChangeAspect="1"/>
          </p:cNvSpPr>
          <p:nvPr>
            <p:ph sz="half" idx="16" hasCustomPrompt="1"/>
          </p:nvPr>
        </p:nvSpPr>
        <p:spPr>
          <a:xfrm>
            <a:off x="907055" y="2279261"/>
            <a:ext cx="3433833" cy="300082"/>
          </a:xfrm>
          <a:prstGeom prst="rect">
            <a:avLst/>
          </a:prstGeom>
        </p:spPr>
        <p:txBody>
          <a:bodyPr wrap="square">
            <a:spAutoFit/>
          </a:bodyPr>
          <a:lstStyle>
            <a:lvl1pPr marL="0" indent="0">
              <a:spcBef>
                <a:spcPts val="0"/>
              </a:spcBef>
              <a:buNone/>
              <a:defRPr sz="1350">
                <a:solidFill>
                  <a:srgbClr val="FF8200"/>
                </a:solidFill>
              </a:defRPr>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dirty="0"/>
              <a:t>Haga clic para agregar texto</a:t>
            </a:r>
          </a:p>
        </p:txBody>
      </p:sp>
      <p:sp>
        <p:nvSpPr>
          <p:cNvPr id="23" name="2 Marcador de contenido"/>
          <p:cNvSpPr>
            <a:spLocks noGrp="1" noChangeAspect="1"/>
          </p:cNvSpPr>
          <p:nvPr>
            <p:ph sz="half" idx="17" hasCustomPrompt="1"/>
          </p:nvPr>
        </p:nvSpPr>
        <p:spPr>
          <a:xfrm>
            <a:off x="4558403" y="1180305"/>
            <a:ext cx="3365979" cy="334707"/>
          </a:xfrm>
          <a:prstGeom prst="rect">
            <a:avLst/>
          </a:prstGeom>
        </p:spPr>
        <p:txBody>
          <a:bodyPr wrap="square">
            <a:spAutoFit/>
          </a:bodyPr>
          <a:lstStyle>
            <a:lvl1pPr marL="0" indent="0">
              <a:spcBef>
                <a:spcPts val="0"/>
              </a:spcBef>
              <a:buNone/>
              <a:defRPr sz="1575"/>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dirty="0"/>
              <a:t>Haga clic para insertar objeto</a:t>
            </a:r>
          </a:p>
        </p:txBody>
      </p:sp>
      <p:sp>
        <p:nvSpPr>
          <p:cNvPr id="27" name="2 Marcador de contenido"/>
          <p:cNvSpPr>
            <a:spLocks noGrp="1" noChangeAspect="1"/>
          </p:cNvSpPr>
          <p:nvPr>
            <p:ph sz="half" idx="18" hasCustomPrompt="1"/>
          </p:nvPr>
        </p:nvSpPr>
        <p:spPr>
          <a:xfrm>
            <a:off x="894648" y="1180305"/>
            <a:ext cx="3456000" cy="334707"/>
          </a:xfrm>
          <a:prstGeom prst="rect">
            <a:avLst/>
          </a:prstGeom>
        </p:spPr>
        <p:txBody>
          <a:bodyPr wrap="square">
            <a:spAutoFit/>
          </a:bodyPr>
          <a:lstStyle>
            <a:lvl1pPr marL="0" indent="0">
              <a:spcBef>
                <a:spcPts val="0"/>
              </a:spcBef>
              <a:buNone/>
              <a:defRPr sz="1575"/>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dirty="0"/>
              <a:t>Haga clic para insertar objeto</a:t>
            </a:r>
          </a:p>
        </p:txBody>
      </p:sp>
      <p:pic>
        <p:nvPicPr>
          <p:cNvPr id="14" name="13 Image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959" y="356160"/>
            <a:ext cx="906353" cy="571003"/>
          </a:xfrm>
          <a:prstGeom prst="rect">
            <a:avLst/>
          </a:prstGeom>
        </p:spPr>
      </p:pic>
      <p:sp>
        <p:nvSpPr>
          <p:cNvPr id="16" name="4 Marcador de pie de página"/>
          <p:cNvSpPr>
            <a:spLocks noGrp="1"/>
          </p:cNvSpPr>
          <p:nvPr>
            <p:ph type="ftr" sz="quarter" idx="3"/>
          </p:nvPr>
        </p:nvSpPr>
        <p:spPr>
          <a:xfrm>
            <a:off x="294867" y="4845225"/>
            <a:ext cx="7503970" cy="273844"/>
          </a:xfrm>
          <a:prstGeom prst="rect">
            <a:avLst/>
          </a:prstGeom>
        </p:spPr>
        <p:txBody>
          <a:bodyPr vert="horz" lIns="91440" tIns="45720" rIns="91440" bIns="45720" rtlCol="0" anchor="ctr"/>
          <a:lstStyle>
            <a:lvl1pPr algn="l">
              <a:defRPr lang="es-ES" sz="900" smtClean="0">
                <a:solidFill>
                  <a:schemeClr val="tx1"/>
                </a:solidFill>
              </a:defRPr>
            </a:lvl1pPr>
          </a:lstStyle>
          <a:p>
            <a:pPr>
              <a:defRPr/>
            </a:pPr>
            <a:r>
              <a:rPr dirty="0">
                <a:solidFill>
                  <a:srgbClr val="6E6259"/>
                </a:solidFill>
              </a:rPr>
              <a:t>Compañía. Dirección que ha elaborado el documento. Fecha completa.</a:t>
            </a:r>
            <a:endParaRPr kern="0" dirty="0">
              <a:solidFill>
                <a:srgbClr val="6E6259"/>
              </a:solidFill>
            </a:endParaRPr>
          </a:p>
        </p:txBody>
      </p:sp>
      <p:sp>
        <p:nvSpPr>
          <p:cNvPr id="20" name="3 Marcador de número de diapositiva"/>
          <p:cNvSpPr>
            <a:spLocks noGrp="1"/>
          </p:cNvSpPr>
          <p:nvPr>
            <p:ph type="sldNum" sz="quarter" idx="11"/>
          </p:nvPr>
        </p:nvSpPr>
        <p:spPr>
          <a:xfrm>
            <a:off x="7812811" y="4849225"/>
            <a:ext cx="1292620" cy="273844"/>
          </a:xfrm>
          <a:prstGeom prst="rect">
            <a:avLst/>
          </a:prstGeom>
        </p:spPr>
        <p:txBody>
          <a:bodyPr/>
          <a:lstStyle>
            <a:lvl1pPr>
              <a:defRPr lang="es-ES" sz="900" b="0" kern="1200" spc="0" smtClean="0">
                <a:solidFill>
                  <a:schemeClr val="tx1"/>
                </a:solidFill>
                <a:latin typeface="Arial" pitchFamily="34" charset="0"/>
                <a:ea typeface="+mn-ea"/>
                <a:cs typeface="Arial" pitchFamily="34" charset="0"/>
              </a:defRPr>
            </a:lvl1pPr>
          </a:lstStyle>
          <a:p>
            <a:fld id="{79D989F8-62E6-4F2E-ACE7-0F41997FBF55}" type="slidenum">
              <a:rPr>
                <a:solidFill>
                  <a:srgbClr val="6E6259"/>
                </a:solidFill>
              </a:rPr>
              <a:pPr/>
              <a:t>‹#›</a:t>
            </a:fld>
            <a:endParaRPr dirty="0">
              <a:solidFill>
                <a:srgbClr val="6E6259"/>
              </a:solidFill>
            </a:endParaRPr>
          </a:p>
        </p:txBody>
      </p:sp>
    </p:spTree>
    <p:extLst>
      <p:ext uri="{BB962C8B-B14F-4D97-AF65-F5344CB8AC3E}">
        <p14:creationId xmlns:p14="http://schemas.microsoft.com/office/powerpoint/2010/main" val="131531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4_fotos">
    <p:spTree>
      <p:nvGrpSpPr>
        <p:cNvPr id="1" name=""/>
        <p:cNvGrpSpPr/>
        <p:nvPr/>
      </p:nvGrpSpPr>
      <p:grpSpPr>
        <a:xfrm>
          <a:off x="0" y="0"/>
          <a:ext cx="0" cy="0"/>
          <a:chOff x="0" y="0"/>
          <a:chExt cx="0" cy="0"/>
        </a:xfrm>
      </p:grpSpPr>
      <p:cxnSp>
        <p:nvCxnSpPr>
          <p:cNvPr id="15" name="14 Conector recto"/>
          <p:cNvCxnSpPr/>
          <p:nvPr userDrawn="1"/>
        </p:nvCxnSpPr>
        <p:spPr>
          <a:xfrm flipH="1">
            <a:off x="542612" y="-45769"/>
            <a:ext cx="284803" cy="965193"/>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2" name="1 Título"/>
          <p:cNvSpPr>
            <a:spLocks noGrp="1"/>
          </p:cNvSpPr>
          <p:nvPr>
            <p:ph type="title" hasCustomPrompt="1"/>
          </p:nvPr>
        </p:nvSpPr>
        <p:spPr>
          <a:xfrm>
            <a:off x="819674" y="379829"/>
            <a:ext cx="6632647" cy="415498"/>
          </a:xfrm>
          <a:prstGeom prst="rect">
            <a:avLst/>
          </a:prstGeom>
        </p:spPr>
        <p:txBody>
          <a:bodyPr wrap="square" anchor="t">
            <a:spAutoFit/>
          </a:bodyPr>
          <a:lstStyle>
            <a:lvl1pPr algn="l">
              <a:defRPr lang="es-ES" sz="2100" b="1" kern="1200" spc="-83" dirty="0">
                <a:ln w="3175">
                  <a:noFill/>
                </a:ln>
                <a:solidFill>
                  <a:schemeClr val="tx1"/>
                </a:solidFill>
                <a:latin typeface="Arial" pitchFamily="34" charset="0"/>
                <a:ea typeface="+mn-ea"/>
                <a:cs typeface="Arial" pitchFamily="34" charset="0"/>
              </a:defRPr>
            </a:lvl1pPr>
          </a:lstStyle>
          <a:p>
            <a:r>
              <a:rPr lang="es-ES" dirty="0"/>
              <a:t>TÍTULO DE LA DIAPOSITIVA</a:t>
            </a:r>
          </a:p>
        </p:txBody>
      </p:sp>
      <p:sp>
        <p:nvSpPr>
          <p:cNvPr id="17" name="2 Subtítulo"/>
          <p:cNvSpPr>
            <a:spLocks noGrp="1"/>
          </p:cNvSpPr>
          <p:nvPr>
            <p:ph type="subTitle" idx="13" hasCustomPrompt="1"/>
          </p:nvPr>
        </p:nvSpPr>
        <p:spPr>
          <a:xfrm>
            <a:off x="822252" y="643540"/>
            <a:ext cx="6630409" cy="392415"/>
          </a:xfrm>
          <a:prstGeom prst="rect">
            <a:avLst/>
          </a:prstGeom>
        </p:spPr>
        <p:txBody>
          <a:bodyPr wrap="square">
            <a:spAutoFit/>
          </a:bodyPr>
          <a:lstStyle>
            <a:lvl1pPr marL="0" indent="0" algn="l" defTabSz="685800" rtl="0" eaLnBrk="1" latinLnBrk="0" hangingPunct="1">
              <a:buNone/>
              <a:defRPr lang="es-ES" sz="1950" kern="1200" dirty="0">
                <a:ln w="3175">
                  <a:noFill/>
                </a:ln>
                <a:solidFill>
                  <a:schemeClr val="tx1"/>
                </a:solidFill>
                <a:latin typeface="Arial" pitchFamily="34" charset="0"/>
                <a:ea typeface="+mn-ea"/>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dirty="0"/>
              <a:t>Segunda línea </a:t>
            </a:r>
          </a:p>
        </p:txBody>
      </p:sp>
      <p:sp>
        <p:nvSpPr>
          <p:cNvPr id="26" name="2 Marcador de contenido"/>
          <p:cNvSpPr>
            <a:spLocks noGrp="1" noChangeAspect="1"/>
          </p:cNvSpPr>
          <p:nvPr>
            <p:ph sz="half" idx="18" hasCustomPrompt="1"/>
          </p:nvPr>
        </p:nvSpPr>
        <p:spPr>
          <a:xfrm>
            <a:off x="919025" y="1368691"/>
            <a:ext cx="3348000" cy="334707"/>
          </a:xfrm>
          <a:prstGeom prst="rect">
            <a:avLst/>
          </a:prstGeom>
        </p:spPr>
        <p:txBody>
          <a:bodyPr wrap="square">
            <a:spAutoFit/>
          </a:bodyPr>
          <a:lstStyle>
            <a:lvl1pPr marL="0" indent="0">
              <a:spcBef>
                <a:spcPts val="0"/>
              </a:spcBef>
              <a:buNone/>
              <a:defRPr sz="1575"/>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dirty="0"/>
              <a:t>Haga clic para insertar objeto</a:t>
            </a:r>
          </a:p>
        </p:txBody>
      </p:sp>
      <p:sp>
        <p:nvSpPr>
          <p:cNvPr id="28" name="2 Marcador de contenido"/>
          <p:cNvSpPr>
            <a:spLocks noGrp="1" noChangeAspect="1"/>
          </p:cNvSpPr>
          <p:nvPr>
            <p:ph sz="half" idx="19" hasCustomPrompt="1"/>
          </p:nvPr>
        </p:nvSpPr>
        <p:spPr>
          <a:xfrm>
            <a:off x="4432687" y="1368691"/>
            <a:ext cx="3348000" cy="334707"/>
          </a:xfrm>
          <a:prstGeom prst="rect">
            <a:avLst/>
          </a:prstGeom>
        </p:spPr>
        <p:txBody>
          <a:bodyPr wrap="square">
            <a:spAutoFit/>
          </a:bodyPr>
          <a:lstStyle>
            <a:lvl1pPr marL="0" indent="0">
              <a:spcBef>
                <a:spcPts val="0"/>
              </a:spcBef>
              <a:buNone/>
              <a:defRPr sz="1575"/>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dirty="0"/>
              <a:t>Haga clic para insertar objeto</a:t>
            </a:r>
          </a:p>
        </p:txBody>
      </p:sp>
      <p:pic>
        <p:nvPicPr>
          <p:cNvPr id="14" name="13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2959" y="356160"/>
            <a:ext cx="906353" cy="571003"/>
          </a:xfrm>
          <a:prstGeom prst="rect">
            <a:avLst/>
          </a:prstGeom>
        </p:spPr>
      </p:pic>
      <p:sp>
        <p:nvSpPr>
          <p:cNvPr id="18" name="2 Marcador de contenido"/>
          <p:cNvSpPr>
            <a:spLocks noGrp="1" noChangeAspect="1"/>
          </p:cNvSpPr>
          <p:nvPr>
            <p:ph sz="half" idx="20" hasCustomPrompt="1"/>
          </p:nvPr>
        </p:nvSpPr>
        <p:spPr>
          <a:xfrm>
            <a:off x="919025" y="2739494"/>
            <a:ext cx="3348000" cy="334707"/>
          </a:xfrm>
          <a:prstGeom prst="rect">
            <a:avLst/>
          </a:prstGeom>
        </p:spPr>
        <p:txBody>
          <a:bodyPr wrap="square">
            <a:spAutoFit/>
          </a:bodyPr>
          <a:lstStyle>
            <a:lvl1pPr marL="0" indent="0">
              <a:spcBef>
                <a:spcPts val="0"/>
              </a:spcBef>
              <a:buNone/>
              <a:defRPr sz="1575"/>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dirty="0"/>
              <a:t>Haga clic para insertar objeto</a:t>
            </a:r>
          </a:p>
        </p:txBody>
      </p:sp>
      <p:sp>
        <p:nvSpPr>
          <p:cNvPr id="19" name="2 Marcador de contenido"/>
          <p:cNvSpPr>
            <a:spLocks noGrp="1" noChangeAspect="1"/>
          </p:cNvSpPr>
          <p:nvPr>
            <p:ph sz="half" idx="21" hasCustomPrompt="1"/>
          </p:nvPr>
        </p:nvSpPr>
        <p:spPr>
          <a:xfrm>
            <a:off x="4432687" y="2739494"/>
            <a:ext cx="3348000" cy="334707"/>
          </a:xfrm>
          <a:prstGeom prst="rect">
            <a:avLst/>
          </a:prstGeom>
        </p:spPr>
        <p:txBody>
          <a:bodyPr wrap="square">
            <a:spAutoFit/>
          </a:bodyPr>
          <a:lstStyle>
            <a:lvl1pPr marL="0" indent="0">
              <a:spcBef>
                <a:spcPts val="0"/>
              </a:spcBef>
              <a:buNone/>
              <a:defRPr sz="1575"/>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dirty="0"/>
              <a:t>Haga clic para insertar objeto</a:t>
            </a:r>
          </a:p>
        </p:txBody>
      </p:sp>
      <p:sp>
        <p:nvSpPr>
          <p:cNvPr id="13" name="4 Marcador de pie de página"/>
          <p:cNvSpPr>
            <a:spLocks noGrp="1"/>
          </p:cNvSpPr>
          <p:nvPr>
            <p:ph type="ftr" sz="quarter" idx="3"/>
          </p:nvPr>
        </p:nvSpPr>
        <p:spPr>
          <a:xfrm>
            <a:off x="294867" y="4845225"/>
            <a:ext cx="7503970" cy="273844"/>
          </a:xfrm>
          <a:prstGeom prst="rect">
            <a:avLst/>
          </a:prstGeom>
        </p:spPr>
        <p:txBody>
          <a:bodyPr vert="horz" lIns="91440" tIns="45720" rIns="91440" bIns="45720" rtlCol="0" anchor="ctr"/>
          <a:lstStyle>
            <a:lvl1pPr algn="l">
              <a:defRPr lang="es-ES" sz="900" smtClean="0">
                <a:solidFill>
                  <a:schemeClr val="tx1"/>
                </a:solidFill>
              </a:defRPr>
            </a:lvl1pPr>
          </a:lstStyle>
          <a:p>
            <a:pPr>
              <a:defRPr/>
            </a:pPr>
            <a:r>
              <a:rPr dirty="0">
                <a:solidFill>
                  <a:srgbClr val="6E6259"/>
                </a:solidFill>
              </a:rPr>
              <a:t>Compañía. Dirección que ha elaborado el documento. Fecha completa.</a:t>
            </a:r>
            <a:endParaRPr kern="0" dirty="0">
              <a:solidFill>
                <a:srgbClr val="6E6259"/>
              </a:solidFill>
            </a:endParaRPr>
          </a:p>
        </p:txBody>
      </p:sp>
      <p:sp>
        <p:nvSpPr>
          <p:cNvPr id="20" name="3 Marcador de número de diapositiva"/>
          <p:cNvSpPr>
            <a:spLocks noGrp="1"/>
          </p:cNvSpPr>
          <p:nvPr>
            <p:ph type="sldNum" sz="quarter" idx="11"/>
          </p:nvPr>
        </p:nvSpPr>
        <p:spPr>
          <a:xfrm>
            <a:off x="7812811" y="4849225"/>
            <a:ext cx="1292620" cy="273844"/>
          </a:xfrm>
          <a:prstGeom prst="rect">
            <a:avLst/>
          </a:prstGeom>
        </p:spPr>
        <p:txBody>
          <a:bodyPr/>
          <a:lstStyle>
            <a:lvl1pPr>
              <a:defRPr lang="es-ES" sz="900" b="0" kern="1200" spc="0" smtClean="0">
                <a:solidFill>
                  <a:schemeClr val="tx1"/>
                </a:solidFill>
                <a:latin typeface="Arial" pitchFamily="34" charset="0"/>
                <a:ea typeface="+mn-ea"/>
                <a:cs typeface="Arial" pitchFamily="34" charset="0"/>
              </a:defRPr>
            </a:lvl1pPr>
          </a:lstStyle>
          <a:p>
            <a:fld id="{79D989F8-62E6-4F2E-ACE7-0F41997FBF55}" type="slidenum">
              <a:rPr>
                <a:solidFill>
                  <a:srgbClr val="6E6259"/>
                </a:solidFill>
              </a:rPr>
              <a:pPr/>
              <a:t>‹#›</a:t>
            </a:fld>
            <a:endParaRPr dirty="0">
              <a:solidFill>
                <a:srgbClr val="6E6259"/>
              </a:solidFill>
            </a:endParaRPr>
          </a:p>
        </p:txBody>
      </p:sp>
    </p:spTree>
    <p:extLst>
      <p:ext uri="{BB962C8B-B14F-4D97-AF65-F5344CB8AC3E}">
        <p14:creationId xmlns:p14="http://schemas.microsoft.com/office/powerpoint/2010/main" val="180531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23305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37" r:id="rId15"/>
    <p:sldLayoutId id="2147483738" r:id="rId16"/>
    <p:sldLayoutId id="2147483739" r:id="rId17"/>
  </p:sldLayoutIdLst>
  <p:hf hdr="0" dt="0"/>
  <p:txStyles>
    <p:titleStyle>
      <a:lvl1pPr algn="l" defTabSz="685800" rtl="0" eaLnBrk="1" latinLnBrk="0" hangingPunct="1">
        <a:spcBef>
          <a:spcPct val="0"/>
        </a:spcBef>
        <a:buNone/>
        <a:defRPr sz="1950" kern="1200">
          <a:solidFill>
            <a:schemeClr val="tx1"/>
          </a:solidFill>
          <a:latin typeface="+mj-lt"/>
          <a:ea typeface="+mj-ea"/>
          <a:cs typeface="+mj-cs"/>
        </a:defRPr>
      </a:lvl1pPr>
    </p:titleStyle>
    <p:bodyStyle>
      <a:lvl1pPr marL="0" indent="0" algn="l" defTabSz="685800" rtl="0" eaLnBrk="1" latinLnBrk="0" hangingPunct="1">
        <a:spcBef>
          <a:spcPct val="20000"/>
        </a:spcBef>
        <a:buFont typeface="Arial" pitchFamily="34" charset="0"/>
        <a:buNone/>
        <a:defRPr sz="1575" kern="1200">
          <a:solidFill>
            <a:schemeClr val="tx1"/>
          </a:solidFill>
          <a:latin typeface="+mn-lt"/>
          <a:ea typeface="+mn-ea"/>
          <a:cs typeface="+mn-cs"/>
        </a:defRPr>
      </a:lvl1pPr>
      <a:lvl2pPr marL="557213" indent="-214313" algn="l" defTabSz="685800" rtl="0" eaLnBrk="1" latinLnBrk="0" hangingPunct="1">
        <a:spcBef>
          <a:spcPct val="20000"/>
        </a:spcBef>
        <a:buFontTx/>
        <a:buBlip>
          <a:blip r:embed="rId19"/>
        </a:buBlip>
        <a:defRPr sz="900" kern="1200">
          <a:solidFill>
            <a:schemeClr val="tx1"/>
          </a:solidFill>
          <a:latin typeface="+mn-lt"/>
          <a:ea typeface="+mn-ea"/>
          <a:cs typeface="+mn-cs"/>
        </a:defRPr>
      </a:lvl2pPr>
      <a:lvl3pPr marL="857250" indent="-171450" algn="l" defTabSz="685800" rtl="0" eaLnBrk="1" latinLnBrk="0" hangingPunct="1">
        <a:spcBef>
          <a:spcPct val="20000"/>
        </a:spcBef>
        <a:buFontTx/>
        <a:buBlip>
          <a:blip r:embed="rId20"/>
        </a:buBlip>
        <a:defRPr sz="825" kern="1200">
          <a:solidFill>
            <a:schemeClr val="tx1"/>
          </a:solidFill>
          <a:latin typeface="+mn-lt"/>
          <a:ea typeface="+mn-ea"/>
          <a:cs typeface="+mn-cs"/>
        </a:defRPr>
      </a:lvl3pPr>
      <a:lvl4pPr marL="1200150" indent="-171450" algn="l" defTabSz="685800" rtl="0" eaLnBrk="1" latinLnBrk="0" hangingPunct="1">
        <a:spcBef>
          <a:spcPct val="20000"/>
        </a:spcBef>
        <a:buSzPct val="120000"/>
        <a:buFont typeface="Arial" pitchFamily="34" charset="0"/>
        <a:buChar char="•"/>
        <a:defRPr sz="75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67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169" userDrawn="1">
          <p15:clr>
            <a:srgbClr val="F26B43"/>
          </p15:clr>
        </p15:guide>
        <p15:guide id="4" orient="horz" pos="3072" userDrawn="1">
          <p15:clr>
            <a:srgbClr val="F26B43"/>
          </p15:clr>
        </p15:guide>
        <p15:guide id="5" pos="158" userDrawn="1">
          <p15:clr>
            <a:srgbClr val="F26B43"/>
          </p15:clr>
        </p15:guide>
        <p15:guide id="6" pos="5602" userDrawn="1">
          <p15:clr>
            <a:srgbClr val="F26B43"/>
          </p15:clr>
        </p15:guide>
        <p15:guide id="7" orient="horz" pos="62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1.tiff"/><Relationship Id="rId3" Type="http://schemas.openxmlformats.org/officeDocument/2006/relationships/image" Target="../media/image37.tiff"/><Relationship Id="rId7" Type="http://schemas.openxmlformats.org/officeDocument/2006/relationships/image" Target="../media/image40.tiff"/><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9.png"/><Relationship Id="rId10" Type="http://schemas.openxmlformats.org/officeDocument/2006/relationships/image" Target="../media/image43.tiff"/><Relationship Id="rId4" Type="http://schemas.openxmlformats.org/officeDocument/2006/relationships/image" Target="../media/image38.tiff"/><Relationship Id="rId9" Type="http://schemas.openxmlformats.org/officeDocument/2006/relationships/image" Target="../media/image42.tif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rotWithShape="1">
          <a:blip r:embed="rId3">
            <a:extLst>
              <a:ext uri="{28A0092B-C50C-407E-A947-70E740481C1C}">
                <a14:useLocalDpi xmlns:a14="http://schemas.microsoft.com/office/drawing/2010/main" val="0"/>
              </a:ext>
            </a:extLst>
          </a:blip>
          <a:srcRect l="37318" t="3600" b="1333"/>
          <a:stretch/>
        </p:blipFill>
        <p:spPr>
          <a:xfrm>
            <a:off x="-28576" y="-28575"/>
            <a:ext cx="6742415" cy="5200650"/>
          </a:xfrm>
          <a:custGeom>
            <a:avLst/>
            <a:gdLst>
              <a:gd name="connsiteX0" fmla="*/ 0 w 6096000"/>
              <a:gd name="connsiteY0" fmla="*/ 0 h 5200650"/>
              <a:gd name="connsiteX1" fmla="*/ 6096000 w 6096000"/>
              <a:gd name="connsiteY1" fmla="*/ 0 h 5200650"/>
              <a:gd name="connsiteX2" fmla="*/ 4991100 w 6096000"/>
              <a:gd name="connsiteY2" fmla="*/ 5200650 h 5200650"/>
              <a:gd name="connsiteX3" fmla="*/ 0 w 6096000"/>
              <a:gd name="connsiteY3" fmla="*/ 5200650 h 5200650"/>
            </a:gdLst>
            <a:ahLst/>
            <a:cxnLst>
              <a:cxn ang="0">
                <a:pos x="connsiteX0" y="connsiteY0"/>
              </a:cxn>
              <a:cxn ang="0">
                <a:pos x="connsiteX1" y="connsiteY1"/>
              </a:cxn>
              <a:cxn ang="0">
                <a:pos x="connsiteX2" y="connsiteY2"/>
              </a:cxn>
              <a:cxn ang="0">
                <a:pos x="connsiteX3" y="connsiteY3"/>
              </a:cxn>
            </a:cxnLst>
            <a:rect l="l" t="t" r="r" b="b"/>
            <a:pathLst>
              <a:path w="6096000" h="5200650">
                <a:moveTo>
                  <a:pt x="0" y="0"/>
                </a:moveTo>
                <a:lnTo>
                  <a:pt x="6096000" y="0"/>
                </a:lnTo>
                <a:lnTo>
                  <a:pt x="4991100" y="5200650"/>
                </a:lnTo>
                <a:lnTo>
                  <a:pt x="0" y="5200650"/>
                </a:lnTo>
                <a:close/>
              </a:path>
            </a:pathLst>
          </a:custGeom>
        </p:spPr>
      </p:pic>
      <p:pic>
        <p:nvPicPr>
          <p:cNvPr id="24" name="Imagen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4495" y="209550"/>
            <a:ext cx="1219993" cy="1022760"/>
          </a:xfrm>
          <a:prstGeom prst="rect">
            <a:avLst/>
          </a:prstGeom>
        </p:spPr>
      </p:pic>
      <p:sp>
        <p:nvSpPr>
          <p:cNvPr id="14" name="8 Título"/>
          <p:cNvSpPr txBox="1">
            <a:spLocks/>
          </p:cNvSpPr>
          <p:nvPr/>
        </p:nvSpPr>
        <p:spPr>
          <a:xfrm>
            <a:off x="107504" y="174178"/>
            <a:ext cx="6192687" cy="1533475"/>
          </a:xfrm>
          <a:prstGeom prst="rect">
            <a:avLst/>
          </a:prstGeom>
        </p:spPr>
        <p:txBody>
          <a:bodyPr vert="horz" lIns="91430" tIns="45715" rIns="91430" bIns="45715" rtlCol="0" anchor="t">
            <a:noAutofit/>
          </a:bodyPr>
          <a:lstStyle>
            <a:lvl1pPr algn="l" defTabSz="914400" rtl="0" eaLnBrk="1" latinLnBrk="0" hangingPunct="1">
              <a:spcBef>
                <a:spcPct val="0"/>
              </a:spcBef>
              <a:buNone/>
              <a:defRPr sz="1600" kern="1200">
                <a:solidFill>
                  <a:srgbClr val="AFA39A"/>
                </a:solidFill>
                <a:latin typeface="Arial" pitchFamily="34" charset="0"/>
                <a:ea typeface="+mj-ea"/>
                <a:cs typeface="Arial" pitchFamily="34" charset="0"/>
              </a:defRPr>
            </a:lvl1pPr>
          </a:lstStyle>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Integrate people with disabilities in any work environment: </a:t>
            </a:r>
          </a:p>
          <a:p>
            <a:r>
              <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rPr>
              <a:t>office or industry</a:t>
            </a:r>
            <a:endParaRPr lang="es-E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Repsol" panose="02000506030000020004" pitchFamily="2" charset="0"/>
            </a:endParaRPr>
          </a:p>
        </p:txBody>
      </p:sp>
      <p:sp>
        <p:nvSpPr>
          <p:cNvPr id="5" name="8 Título"/>
          <p:cNvSpPr txBox="1">
            <a:spLocks/>
          </p:cNvSpPr>
          <p:nvPr/>
        </p:nvSpPr>
        <p:spPr>
          <a:xfrm>
            <a:off x="5796136" y="4094371"/>
            <a:ext cx="3168352" cy="807913"/>
          </a:xfrm>
          <a:prstGeom prst="rect">
            <a:avLst/>
          </a:prstGeom>
        </p:spPr>
        <p:txBody>
          <a:bodyPr vert="horz" wrap="square" lIns="68580" tIns="34290" rIns="68580" bIns="34290" rtlCol="0" anchor="ctr">
            <a:spAutoFit/>
          </a:bodyPr>
          <a:lstStyle>
            <a:lvl1pPr algn="l" defTabSz="914400" rtl="0" eaLnBrk="1" latinLnBrk="0" hangingPunct="1">
              <a:spcBef>
                <a:spcPct val="0"/>
              </a:spcBef>
              <a:buNone/>
              <a:defRPr lang="es-ES" sz="2600" b="1" kern="1200" dirty="0">
                <a:ln w="1905">
                  <a:noFill/>
                </a:ln>
                <a:solidFill>
                  <a:schemeClr val="bg1"/>
                </a:solidFill>
                <a:latin typeface="Arial" pitchFamily="34" charset="0"/>
                <a:ea typeface="+mn-ea"/>
                <a:cs typeface="Arial" pitchFamily="34" charset="0"/>
              </a:defRPr>
            </a:lvl1pPr>
          </a:lstStyle>
          <a:p>
            <a:pPr algn="r"/>
            <a:r>
              <a:rPr lang="en-U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rPr>
              <a:t>Moscow</a:t>
            </a:r>
          </a:p>
          <a:p>
            <a:pPr algn="r"/>
            <a:r>
              <a:rPr lang="en-U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rPr>
              <a:t>October 23</a:t>
            </a:r>
            <a:r>
              <a:rPr lang="en-US" sz="2400" baseline="30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rPr>
              <a:t>rd</a:t>
            </a:r>
            <a:r>
              <a:rPr lang="en-US" sz="24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n-lt"/>
              </a:rPr>
              <a:t>, 2020</a:t>
            </a:r>
          </a:p>
        </p:txBody>
      </p:sp>
    </p:spTree>
    <p:extLst>
      <p:ext uri="{BB962C8B-B14F-4D97-AF65-F5344CB8AC3E}">
        <p14:creationId xmlns:p14="http://schemas.microsoft.com/office/powerpoint/2010/main" val="387978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000" fill="hold"/>
                                        <p:tgtEl>
                                          <p:spTgt spid="18"/>
                                        </p:tgtEl>
                                        <p:attrNameLst>
                                          <p:attrName>ppt_x</p:attrName>
                                        </p:attrNameLst>
                                      </p:cBhvr>
                                      <p:tavLst>
                                        <p:tav tm="0">
                                          <p:val>
                                            <p:strVal val="0-#ppt_w/2"/>
                                          </p:val>
                                        </p:tav>
                                        <p:tav tm="100000">
                                          <p:val>
                                            <p:strVal val="#ppt_x"/>
                                          </p:val>
                                        </p:tav>
                                      </p:tavLst>
                                    </p:anim>
                                    <p:anim calcmode="lin" valueType="num">
                                      <p:cBhvr additive="base">
                                        <p:cTn id="11" dur="1000" fill="hold"/>
                                        <p:tgtEl>
                                          <p:spTgt spid="18"/>
                                        </p:tgtEl>
                                        <p:attrNameLst>
                                          <p:attrName>ppt_y</p:attrName>
                                        </p:attrNameLst>
                                      </p:cBhvr>
                                      <p:tavLst>
                                        <p:tav tm="0">
                                          <p:val>
                                            <p:strVal val="#ppt_y"/>
                                          </p:val>
                                        </p:tav>
                                        <p:tav tm="100000">
                                          <p:val>
                                            <p:strVal val="#ppt_y"/>
                                          </p:val>
                                        </p:tav>
                                      </p:tavLst>
                                    </p:anim>
                                  </p:childTnLst>
                                </p:cTn>
                              </p:par>
                              <p:par>
                                <p:cTn id="12" presetID="10" presetClass="entr" presetSubtype="0" fill="hold" nodeType="withEffect">
                                  <p:stCondLst>
                                    <p:cond delay="6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750"/>
                                        <p:tgtEl>
                                          <p:spTgt spid="24"/>
                                        </p:tgtEl>
                                      </p:cBhvr>
                                    </p:animEffect>
                                  </p:childTnLst>
                                </p:cTn>
                              </p:par>
                            </p:childTnLst>
                          </p:cTn>
                        </p:par>
                        <p:par>
                          <p:cTn id="15" fill="hold">
                            <p:stCondLst>
                              <p:cond delay="1350"/>
                            </p:stCondLst>
                            <p:childTnLst>
                              <p:par>
                                <p:cTn id="16" presetID="10" presetClass="entr" presetSubtype="0" fill="hold" grpId="0" nodeType="afterEffect">
                                  <p:stCondLst>
                                    <p:cond delay="4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par>
                          <p:cTn id="19" fill="hold">
                            <p:stCondLst>
                              <p:cond delay="28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elogramo 95"/>
          <p:cNvSpPr/>
          <p:nvPr/>
        </p:nvSpPr>
        <p:spPr>
          <a:xfrm>
            <a:off x="-3037627" y="-58936"/>
            <a:ext cx="7225310" cy="5143500"/>
          </a:xfrm>
          <a:prstGeom prst="parallelogram">
            <a:avLst>
              <a:gd name="adj" fmla="val 22150"/>
            </a:avLst>
          </a:prstGeom>
          <a:solidFill>
            <a:schemeClr val="accent4">
              <a:alpha val="89000"/>
            </a:schemeClr>
          </a:solidFill>
          <a:ln>
            <a:noFill/>
          </a:ln>
        </p:spPr>
        <p:style>
          <a:lnRef idx="2">
            <a:schemeClr val="accent1"/>
          </a:lnRef>
          <a:fillRef idx="1">
            <a:schemeClr val="lt1"/>
          </a:fillRef>
          <a:effectRef idx="0">
            <a:schemeClr val="accent1"/>
          </a:effectRef>
          <a:fontRef idx="minor">
            <a:schemeClr val="dk1"/>
          </a:fontRef>
        </p:style>
        <p:txBody>
          <a:bodyPr lIns="82284" tIns="41142" rIns="82284" bIns="41142" rtlCol="0" anchor="ctr"/>
          <a:lstStyle/>
          <a:p>
            <a:pPr algn="ctr" defTabSz="822836"/>
            <a:endParaRPr lang="en-US" sz="3200">
              <a:solidFill>
                <a:srgbClr val="6E6259">
                  <a:alpha val="71000"/>
                </a:srgbClr>
              </a:solidFill>
            </a:endParaRPr>
          </a:p>
        </p:txBody>
      </p:sp>
      <p:sp>
        <p:nvSpPr>
          <p:cNvPr id="3" name="7 Título"/>
          <p:cNvSpPr txBox="1">
            <a:spLocks/>
          </p:cNvSpPr>
          <p:nvPr/>
        </p:nvSpPr>
        <p:spPr>
          <a:xfrm>
            <a:off x="1426609" y="84159"/>
            <a:ext cx="3699519" cy="352455"/>
          </a:xfrm>
          <a:prstGeom prst="rect">
            <a:avLst/>
          </a:prstGeom>
        </p:spPr>
        <p:txBody>
          <a:bodyPr lIns="82284" tIns="41142" rIns="82284" bIns="41142" anchor="t"/>
          <a:lstStyle>
            <a:defPPr>
              <a:defRPr lang="es-ES"/>
            </a:defPPr>
            <a:lvl1pPr defTabSz="685800">
              <a:lnSpc>
                <a:spcPts val="3300"/>
              </a:lnSpc>
              <a:spcBef>
                <a:spcPct val="0"/>
              </a:spcBef>
              <a:buNone/>
              <a:defRPr sz="3600">
                <a:gradFill>
                  <a:gsLst>
                    <a:gs pos="100000">
                      <a:schemeClr val="accent2">
                        <a:alpha val="90000"/>
                      </a:schemeClr>
                    </a:gs>
                    <a:gs pos="0">
                      <a:schemeClr val="accent1"/>
                    </a:gs>
                  </a:gsLst>
                  <a:lin ang="1980000" scaled="0"/>
                </a:gradFill>
                <a:ea typeface="+mj-ea"/>
                <a:cs typeface="+mj-cs"/>
              </a:defRPr>
            </a:lvl1pPr>
          </a:lstStyle>
          <a:p>
            <a:pPr marL="0" lvl="5" defTabSz="617080" fontAlgn="base">
              <a:lnSpc>
                <a:spcPts val="2700"/>
              </a:lnSpc>
              <a:spcAft>
                <a:spcPct val="0"/>
              </a:spcAft>
              <a:defRPr/>
            </a:pPr>
            <a:r>
              <a:rPr lang="en-US" sz="2700" b="1" spc="-135" dirty="0">
                <a:solidFill>
                  <a:srgbClr val="FFFFFF"/>
                </a:solidFill>
                <a:cs typeface="Arial" pitchFamily="34" charset="0"/>
              </a:rPr>
              <a:t>Lessons learnt</a:t>
            </a:r>
          </a:p>
        </p:txBody>
      </p:sp>
      <p:grpSp>
        <p:nvGrpSpPr>
          <p:cNvPr id="39" name="Group 38">
            <a:extLst>
              <a:ext uri="{FF2B5EF4-FFF2-40B4-BE49-F238E27FC236}">
                <a16:creationId xmlns:a16="http://schemas.microsoft.com/office/drawing/2014/main" id="{A708DAE4-5EA7-4388-A3B3-8396B8377FA0}"/>
              </a:ext>
            </a:extLst>
          </p:cNvPr>
          <p:cNvGrpSpPr/>
          <p:nvPr/>
        </p:nvGrpSpPr>
        <p:grpSpPr>
          <a:xfrm>
            <a:off x="-543536" y="736509"/>
            <a:ext cx="4969815" cy="4317929"/>
            <a:chOff x="-1332656" y="651688"/>
            <a:chExt cx="4969815" cy="4317929"/>
          </a:xfrm>
        </p:grpSpPr>
        <p:sp>
          <p:nvSpPr>
            <p:cNvPr id="4" name="Rectangle 2"/>
            <p:cNvSpPr>
              <a:spLocks noChangeArrowheads="1"/>
            </p:cNvSpPr>
            <p:nvPr/>
          </p:nvSpPr>
          <p:spPr>
            <a:xfrm>
              <a:off x="-270820" y="1297786"/>
              <a:ext cx="3352256" cy="428053"/>
            </a:xfrm>
            <a:prstGeom prst="roundRect">
              <a:avLst/>
            </a:prstGeom>
            <a:noFill/>
            <a:ln>
              <a:noFill/>
            </a:ln>
            <a:effectLst/>
          </p:spPr>
          <p:txBody>
            <a:bodyPr wrap="square" lIns="323912" tIns="26995" rIns="26995" bIns="26995" rtlCol="0" anchor="ctr"/>
            <a:lstStyle/>
            <a:p>
              <a:pPr marL="0" lvl="1" defTabSz="685670">
                <a:buClr>
                  <a:srgbClr val="FFFFFF"/>
                </a:buClr>
                <a:defRPr b="0" i="0"/>
              </a:pPr>
              <a:r>
                <a:rPr lang="en-US" sz="1400" b="1" kern="0" dirty="0">
                  <a:solidFill>
                    <a:srgbClr val="FFFFFF"/>
                  </a:solidFill>
                  <a:sym typeface="Calibri"/>
                </a:rPr>
                <a:t>Coordinate all stakeholders</a:t>
              </a:r>
            </a:p>
          </p:txBody>
        </p:sp>
        <p:sp>
          <p:nvSpPr>
            <p:cNvPr id="5" name="Rectangle 4"/>
            <p:cNvSpPr>
              <a:spLocks noChangeArrowheads="1"/>
            </p:cNvSpPr>
            <p:nvPr/>
          </p:nvSpPr>
          <p:spPr>
            <a:xfrm>
              <a:off x="-324543" y="651688"/>
              <a:ext cx="3961702" cy="428053"/>
            </a:xfrm>
            <a:prstGeom prst="roundRect">
              <a:avLst/>
            </a:prstGeom>
            <a:noFill/>
            <a:ln>
              <a:noFill/>
            </a:ln>
            <a:effectLst/>
          </p:spPr>
          <p:txBody>
            <a:bodyPr wrap="square" lIns="323912" tIns="26995" rIns="26995" bIns="26995" rtlCol="0" anchor="ctr"/>
            <a:lstStyle/>
            <a:p>
              <a:pPr marL="0" lvl="1" defTabSz="685670">
                <a:buClr>
                  <a:srgbClr val="FFFFFF"/>
                </a:buClr>
                <a:defRPr b="0" i="0"/>
              </a:pPr>
              <a:r>
                <a:rPr lang="en-US" sz="1400" b="1" kern="0" dirty="0">
                  <a:solidFill>
                    <a:srgbClr val="FFFFFF"/>
                  </a:solidFill>
                  <a:sym typeface="Calibri"/>
                </a:rPr>
                <a:t>Commitment of top management</a:t>
              </a:r>
            </a:p>
          </p:txBody>
        </p:sp>
        <p:sp>
          <p:nvSpPr>
            <p:cNvPr id="6" name="Rectangle 6"/>
            <p:cNvSpPr>
              <a:spLocks noChangeArrowheads="1"/>
            </p:cNvSpPr>
            <p:nvPr/>
          </p:nvSpPr>
          <p:spPr>
            <a:xfrm>
              <a:off x="-270820" y="1980362"/>
              <a:ext cx="3485238" cy="428053"/>
            </a:xfrm>
            <a:prstGeom prst="roundRect">
              <a:avLst/>
            </a:prstGeom>
            <a:noFill/>
            <a:ln>
              <a:noFill/>
            </a:ln>
            <a:effectLst/>
          </p:spPr>
          <p:txBody>
            <a:bodyPr wrap="square" lIns="323912" tIns="26995" rIns="26995" bIns="26995" rtlCol="0" anchor="ctr"/>
            <a:lstStyle/>
            <a:p>
              <a:pPr marL="0" lvl="1" defTabSz="685670">
                <a:buClr>
                  <a:srgbClr val="FFFFFF"/>
                </a:buClr>
                <a:defRPr b="0" i="0"/>
              </a:pPr>
              <a:r>
                <a:rPr lang="en-US" sz="1400" b="1" kern="0">
                  <a:solidFill>
                    <a:srgbClr val="FFFFFF"/>
                  </a:solidFill>
                  <a:sym typeface="Calibri"/>
                </a:rPr>
                <a:t>Cooperate with expert bodies</a:t>
              </a:r>
            </a:p>
          </p:txBody>
        </p:sp>
        <p:sp>
          <p:nvSpPr>
            <p:cNvPr id="7" name="Rectangle 12"/>
            <p:cNvSpPr>
              <a:spLocks noChangeArrowheads="1"/>
            </p:cNvSpPr>
            <p:nvPr/>
          </p:nvSpPr>
          <p:spPr>
            <a:xfrm>
              <a:off x="-499440" y="3294104"/>
              <a:ext cx="3212853" cy="428053"/>
            </a:xfrm>
            <a:prstGeom prst="roundRect">
              <a:avLst/>
            </a:prstGeom>
            <a:noFill/>
            <a:ln>
              <a:noFill/>
            </a:ln>
            <a:effectLst/>
          </p:spPr>
          <p:txBody>
            <a:bodyPr wrap="square" lIns="323912" tIns="26995" rIns="26995" bIns="26995" rtlCol="0" anchor="ctr"/>
            <a:lstStyle/>
            <a:p>
              <a:pPr marL="0" lvl="1" defTabSz="685670">
                <a:buClr>
                  <a:srgbClr val="FFFFFF"/>
                </a:buClr>
                <a:defRPr b="0" i="0"/>
              </a:pPr>
              <a:r>
                <a:rPr lang="en-US" sz="1400" b="1" kern="0" dirty="0">
                  <a:solidFill>
                    <a:srgbClr val="FFFFFF"/>
                  </a:solidFill>
                  <a:sym typeface="Calibri"/>
                </a:rPr>
                <a:t>     Strategic planning</a:t>
              </a:r>
            </a:p>
          </p:txBody>
        </p:sp>
        <p:cxnSp>
          <p:nvCxnSpPr>
            <p:cNvPr id="8" name="Conector recto 4"/>
            <p:cNvCxnSpPr/>
            <p:nvPr/>
          </p:nvCxnSpPr>
          <p:spPr>
            <a:xfrm flipH="1">
              <a:off x="-1332656" y="782244"/>
              <a:ext cx="4401" cy="41873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17" descr="men14 (2).png"/>
            <p:cNvPicPr>
              <a:picLocks noChangeAspect="1"/>
            </p:cNvPicPr>
            <p:nvPr/>
          </p:nvPicPr>
          <p:blipFill>
            <a:blip r:embed="rId3" cstate="print"/>
            <a:stretch/>
          </p:blipFill>
          <p:spPr>
            <a:xfrm>
              <a:off x="-566367" y="1407308"/>
              <a:ext cx="276827" cy="276827"/>
            </a:xfrm>
            <a:prstGeom prst="rect">
              <a:avLst/>
            </a:prstGeom>
          </p:spPr>
        </p:pic>
        <p:pic>
          <p:nvPicPr>
            <p:cNvPr id="10" name="Picture 19" descr="settings48 (10).png"/>
            <p:cNvPicPr>
              <a:picLocks noChangeAspect="1"/>
            </p:cNvPicPr>
            <p:nvPr/>
          </p:nvPicPr>
          <p:blipFill>
            <a:blip r:embed="rId4" cstate="print"/>
            <a:stretch/>
          </p:blipFill>
          <p:spPr>
            <a:xfrm>
              <a:off x="-555550" y="2092781"/>
              <a:ext cx="303014" cy="303014"/>
            </a:xfrm>
            <a:prstGeom prst="rect">
              <a:avLst/>
            </a:prstGeom>
          </p:spPr>
        </p:pic>
        <p:grpSp>
          <p:nvGrpSpPr>
            <p:cNvPr id="11" name="Group 55"/>
            <p:cNvGrpSpPr/>
            <p:nvPr/>
          </p:nvGrpSpPr>
          <p:grpSpPr>
            <a:xfrm>
              <a:off x="-631529" y="2746757"/>
              <a:ext cx="454971" cy="344084"/>
              <a:chOff x="1681197" y="4330703"/>
              <a:chExt cx="442913" cy="334962"/>
            </a:xfrm>
            <a:solidFill>
              <a:schemeClr val="bg1"/>
            </a:solidFill>
          </p:grpSpPr>
          <p:sp>
            <p:nvSpPr>
              <p:cNvPr id="12" name="Freeform 19"/>
              <p:cNvSpPr>
                <a:spLocks/>
              </p:cNvSpPr>
              <p:nvPr/>
            </p:nvSpPr>
            <p:spPr bwMode="auto">
              <a:xfrm>
                <a:off x="1892335" y="4465640"/>
                <a:ext cx="173038" cy="176213"/>
              </a:xfrm>
              <a:custGeom>
                <a:avLst/>
                <a:gdLst/>
                <a:ahLst/>
                <a:cxnLst>
                  <a:cxn ang="0">
                    <a:pos x="153" y="89"/>
                  </a:cxn>
                  <a:cxn ang="0">
                    <a:pos x="141" y="84"/>
                  </a:cxn>
                  <a:cxn ang="0">
                    <a:pos x="140" y="69"/>
                  </a:cxn>
                  <a:cxn ang="0">
                    <a:pos x="153" y="63"/>
                  </a:cxn>
                  <a:cxn ang="0">
                    <a:pos x="156" y="56"/>
                  </a:cxn>
                  <a:cxn ang="0">
                    <a:pos x="145" y="33"/>
                  </a:cxn>
                  <a:cxn ang="0">
                    <a:pos x="139" y="30"/>
                  </a:cxn>
                  <a:cxn ang="0">
                    <a:pos x="126" y="36"/>
                  </a:cxn>
                  <a:cxn ang="0">
                    <a:pos x="115" y="25"/>
                  </a:cxn>
                  <a:cxn ang="0">
                    <a:pos x="120" y="12"/>
                  </a:cxn>
                  <a:cxn ang="0">
                    <a:pos x="117" y="5"/>
                  </a:cxn>
                  <a:cxn ang="0">
                    <a:pos x="103" y="0"/>
                  </a:cxn>
                  <a:cxn ang="0">
                    <a:pos x="103" y="1"/>
                  </a:cxn>
                  <a:cxn ang="0">
                    <a:pos x="95" y="44"/>
                  </a:cxn>
                  <a:cxn ang="0">
                    <a:pos x="111" y="92"/>
                  </a:cxn>
                  <a:cxn ang="0">
                    <a:pos x="60" y="114"/>
                  </a:cxn>
                  <a:cxn ang="0">
                    <a:pos x="43" y="101"/>
                  </a:cxn>
                  <a:cxn ang="0">
                    <a:pos x="0" y="114"/>
                  </a:cxn>
                  <a:cxn ang="0">
                    <a:pos x="4" y="122"/>
                  </a:cxn>
                  <a:cxn ang="0">
                    <a:pos x="11" y="125"/>
                  </a:cxn>
                  <a:cxn ang="0">
                    <a:pos x="23" y="120"/>
                  </a:cxn>
                  <a:cxn ang="0">
                    <a:pos x="34" y="130"/>
                  </a:cxn>
                  <a:cxn ang="0">
                    <a:pos x="29" y="143"/>
                  </a:cxn>
                  <a:cxn ang="0">
                    <a:pos x="32" y="150"/>
                  </a:cxn>
                  <a:cxn ang="0">
                    <a:pos x="56" y="159"/>
                  </a:cxn>
                  <a:cxn ang="0">
                    <a:pos x="63" y="156"/>
                  </a:cxn>
                  <a:cxn ang="0">
                    <a:pos x="68" y="144"/>
                  </a:cxn>
                  <a:cxn ang="0">
                    <a:pos x="83" y="143"/>
                  </a:cxn>
                  <a:cxn ang="0">
                    <a:pos x="89" y="156"/>
                  </a:cxn>
                  <a:cxn ang="0">
                    <a:pos x="95" y="159"/>
                  </a:cxn>
                  <a:cxn ang="0">
                    <a:pos x="119" y="148"/>
                  </a:cxn>
                  <a:cxn ang="0">
                    <a:pos x="122" y="142"/>
                  </a:cxn>
                  <a:cxn ang="0">
                    <a:pos x="116" y="129"/>
                  </a:cxn>
                  <a:cxn ang="0">
                    <a:pos x="127" y="118"/>
                  </a:cxn>
                  <a:cxn ang="0">
                    <a:pos x="140" y="123"/>
                  </a:cxn>
                  <a:cxn ang="0">
                    <a:pos x="147" y="120"/>
                  </a:cxn>
                  <a:cxn ang="0">
                    <a:pos x="156" y="96"/>
                  </a:cxn>
                  <a:cxn ang="0">
                    <a:pos x="153" y="89"/>
                  </a:cxn>
                </a:cxnLst>
                <a:rect l="0" t="0" r="r" b="b"/>
                <a:pathLst>
                  <a:path w="157" h="160">
                    <a:moveTo>
                      <a:pt x="153" y="89"/>
                    </a:moveTo>
                    <a:cubicBezTo>
                      <a:pt x="141" y="84"/>
                      <a:pt x="141" y="84"/>
                      <a:pt x="141" y="84"/>
                    </a:cubicBezTo>
                    <a:cubicBezTo>
                      <a:pt x="141" y="79"/>
                      <a:pt x="141" y="74"/>
                      <a:pt x="140" y="69"/>
                    </a:cubicBezTo>
                    <a:cubicBezTo>
                      <a:pt x="153" y="63"/>
                      <a:pt x="153" y="63"/>
                      <a:pt x="153" y="63"/>
                    </a:cubicBezTo>
                    <a:cubicBezTo>
                      <a:pt x="156" y="62"/>
                      <a:pt x="157" y="59"/>
                      <a:pt x="156" y="56"/>
                    </a:cubicBezTo>
                    <a:cubicBezTo>
                      <a:pt x="145" y="33"/>
                      <a:pt x="145" y="33"/>
                      <a:pt x="145" y="33"/>
                    </a:cubicBezTo>
                    <a:cubicBezTo>
                      <a:pt x="144" y="30"/>
                      <a:pt x="141" y="29"/>
                      <a:pt x="139" y="30"/>
                    </a:cubicBezTo>
                    <a:cubicBezTo>
                      <a:pt x="126" y="36"/>
                      <a:pt x="126" y="36"/>
                      <a:pt x="126" y="36"/>
                    </a:cubicBezTo>
                    <a:cubicBezTo>
                      <a:pt x="123" y="32"/>
                      <a:pt x="119" y="28"/>
                      <a:pt x="115" y="25"/>
                    </a:cubicBezTo>
                    <a:cubicBezTo>
                      <a:pt x="120" y="12"/>
                      <a:pt x="120" y="12"/>
                      <a:pt x="120" y="12"/>
                    </a:cubicBezTo>
                    <a:cubicBezTo>
                      <a:pt x="121" y="9"/>
                      <a:pt x="120" y="6"/>
                      <a:pt x="117" y="5"/>
                    </a:cubicBezTo>
                    <a:cubicBezTo>
                      <a:pt x="103" y="0"/>
                      <a:pt x="103" y="0"/>
                      <a:pt x="103" y="0"/>
                    </a:cubicBezTo>
                    <a:cubicBezTo>
                      <a:pt x="103" y="0"/>
                      <a:pt x="103" y="0"/>
                      <a:pt x="103" y="1"/>
                    </a:cubicBezTo>
                    <a:cubicBezTo>
                      <a:pt x="103" y="16"/>
                      <a:pt x="100" y="31"/>
                      <a:pt x="95" y="44"/>
                    </a:cubicBezTo>
                    <a:cubicBezTo>
                      <a:pt x="111" y="54"/>
                      <a:pt x="119" y="74"/>
                      <a:pt x="111" y="92"/>
                    </a:cubicBezTo>
                    <a:cubicBezTo>
                      <a:pt x="103" y="112"/>
                      <a:pt x="81" y="122"/>
                      <a:pt x="60" y="114"/>
                    </a:cubicBezTo>
                    <a:cubicBezTo>
                      <a:pt x="53" y="112"/>
                      <a:pt x="47" y="107"/>
                      <a:pt x="43" y="101"/>
                    </a:cubicBezTo>
                    <a:cubicBezTo>
                      <a:pt x="30" y="108"/>
                      <a:pt x="16" y="113"/>
                      <a:pt x="0" y="114"/>
                    </a:cubicBezTo>
                    <a:cubicBezTo>
                      <a:pt x="4" y="122"/>
                      <a:pt x="4" y="122"/>
                      <a:pt x="4" y="122"/>
                    </a:cubicBezTo>
                    <a:cubicBezTo>
                      <a:pt x="5" y="125"/>
                      <a:pt x="8" y="126"/>
                      <a:pt x="11" y="125"/>
                    </a:cubicBezTo>
                    <a:cubicBezTo>
                      <a:pt x="23" y="120"/>
                      <a:pt x="23" y="120"/>
                      <a:pt x="23" y="120"/>
                    </a:cubicBezTo>
                    <a:cubicBezTo>
                      <a:pt x="27" y="124"/>
                      <a:pt x="30" y="127"/>
                      <a:pt x="34" y="130"/>
                    </a:cubicBezTo>
                    <a:cubicBezTo>
                      <a:pt x="29" y="143"/>
                      <a:pt x="29" y="143"/>
                      <a:pt x="29" y="143"/>
                    </a:cubicBezTo>
                    <a:cubicBezTo>
                      <a:pt x="28" y="146"/>
                      <a:pt x="29" y="148"/>
                      <a:pt x="32" y="150"/>
                    </a:cubicBezTo>
                    <a:cubicBezTo>
                      <a:pt x="56" y="159"/>
                      <a:pt x="56" y="159"/>
                      <a:pt x="56" y="159"/>
                    </a:cubicBezTo>
                    <a:cubicBezTo>
                      <a:pt x="59" y="160"/>
                      <a:pt x="61" y="159"/>
                      <a:pt x="63" y="156"/>
                    </a:cubicBezTo>
                    <a:cubicBezTo>
                      <a:pt x="68" y="144"/>
                      <a:pt x="68" y="144"/>
                      <a:pt x="68" y="144"/>
                    </a:cubicBezTo>
                    <a:cubicBezTo>
                      <a:pt x="73" y="144"/>
                      <a:pt x="78" y="144"/>
                      <a:pt x="83" y="143"/>
                    </a:cubicBezTo>
                    <a:cubicBezTo>
                      <a:pt x="89" y="156"/>
                      <a:pt x="89" y="156"/>
                      <a:pt x="89" y="156"/>
                    </a:cubicBezTo>
                    <a:cubicBezTo>
                      <a:pt x="90" y="159"/>
                      <a:pt x="93" y="160"/>
                      <a:pt x="95" y="159"/>
                    </a:cubicBezTo>
                    <a:cubicBezTo>
                      <a:pt x="119" y="148"/>
                      <a:pt x="119" y="148"/>
                      <a:pt x="119" y="148"/>
                    </a:cubicBezTo>
                    <a:cubicBezTo>
                      <a:pt x="122" y="147"/>
                      <a:pt x="123" y="144"/>
                      <a:pt x="122" y="142"/>
                    </a:cubicBezTo>
                    <a:cubicBezTo>
                      <a:pt x="116" y="129"/>
                      <a:pt x="116" y="129"/>
                      <a:pt x="116" y="129"/>
                    </a:cubicBezTo>
                    <a:cubicBezTo>
                      <a:pt x="120" y="126"/>
                      <a:pt x="124" y="122"/>
                      <a:pt x="127" y="118"/>
                    </a:cubicBezTo>
                    <a:cubicBezTo>
                      <a:pt x="140" y="123"/>
                      <a:pt x="140" y="123"/>
                      <a:pt x="140" y="123"/>
                    </a:cubicBezTo>
                    <a:cubicBezTo>
                      <a:pt x="143" y="124"/>
                      <a:pt x="145" y="123"/>
                      <a:pt x="147" y="120"/>
                    </a:cubicBezTo>
                    <a:cubicBezTo>
                      <a:pt x="156" y="96"/>
                      <a:pt x="156" y="96"/>
                      <a:pt x="156" y="96"/>
                    </a:cubicBezTo>
                    <a:cubicBezTo>
                      <a:pt x="157" y="94"/>
                      <a:pt x="156" y="90"/>
                      <a:pt x="153" y="89"/>
                    </a:cubicBezTo>
                    <a:close/>
                  </a:path>
                </a:pathLst>
              </a:custGeom>
              <a:grpFill/>
              <a:ln w="9525">
                <a:noFill/>
                <a:round/>
                <a:headEnd/>
                <a:tailEnd/>
              </a:ln>
            </p:spPr>
            <p:txBody>
              <a:bodyPr vert="horz" wrap="square" lIns="76200" tIns="38100" rIns="76200" bIns="38100" numCol="1" anchor="t" anchorCtr="0" compatLnSpc="1">
                <a:prstTxWarp prst="textNoShape">
                  <a:avLst/>
                </a:prstTxWarp>
              </a:bodyPr>
              <a:lstStyle/>
              <a:p>
                <a:pPr defTabSz="914180"/>
                <a:endParaRPr lang="en-US" sz="1600" kern="0">
                  <a:solidFill>
                    <a:srgbClr val="000000"/>
                  </a:solidFill>
                </a:endParaRPr>
              </a:p>
            </p:txBody>
          </p:sp>
          <p:sp>
            <p:nvSpPr>
              <p:cNvPr id="13" name="Freeform 20"/>
              <p:cNvSpPr>
                <a:spLocks/>
              </p:cNvSpPr>
              <p:nvPr/>
            </p:nvSpPr>
            <p:spPr bwMode="auto">
              <a:xfrm>
                <a:off x="1884397" y="4464053"/>
                <a:ext cx="61913" cy="68263"/>
              </a:xfrm>
              <a:custGeom>
                <a:avLst/>
                <a:gdLst/>
                <a:ahLst/>
                <a:cxnLst>
                  <a:cxn ang="0">
                    <a:pos x="55" y="2"/>
                  </a:cxn>
                  <a:cxn ang="0">
                    <a:pos x="55" y="0"/>
                  </a:cxn>
                  <a:cxn ang="0">
                    <a:pos x="37" y="7"/>
                  </a:cxn>
                  <a:cxn ang="0">
                    <a:pos x="34" y="14"/>
                  </a:cxn>
                  <a:cxn ang="0">
                    <a:pos x="40" y="27"/>
                  </a:cxn>
                  <a:cxn ang="0">
                    <a:pos x="29" y="38"/>
                  </a:cxn>
                  <a:cxn ang="0">
                    <a:pos x="16" y="33"/>
                  </a:cxn>
                  <a:cxn ang="0">
                    <a:pos x="9" y="36"/>
                  </a:cxn>
                  <a:cxn ang="0">
                    <a:pos x="0" y="60"/>
                  </a:cxn>
                  <a:cxn ang="0">
                    <a:pos x="0" y="61"/>
                  </a:cxn>
                  <a:cxn ang="0">
                    <a:pos x="55" y="2"/>
                  </a:cxn>
                </a:cxnLst>
                <a:rect l="0" t="0" r="r" b="b"/>
                <a:pathLst>
                  <a:path w="55" h="61">
                    <a:moveTo>
                      <a:pt x="55" y="2"/>
                    </a:moveTo>
                    <a:cubicBezTo>
                      <a:pt x="55" y="1"/>
                      <a:pt x="55" y="0"/>
                      <a:pt x="55" y="0"/>
                    </a:cubicBezTo>
                    <a:cubicBezTo>
                      <a:pt x="37" y="7"/>
                      <a:pt x="37" y="7"/>
                      <a:pt x="37" y="7"/>
                    </a:cubicBezTo>
                    <a:cubicBezTo>
                      <a:pt x="34" y="9"/>
                      <a:pt x="33" y="11"/>
                      <a:pt x="34" y="14"/>
                    </a:cubicBezTo>
                    <a:cubicBezTo>
                      <a:pt x="40" y="27"/>
                      <a:pt x="40" y="27"/>
                      <a:pt x="40" y="27"/>
                    </a:cubicBezTo>
                    <a:cubicBezTo>
                      <a:pt x="36" y="30"/>
                      <a:pt x="32" y="34"/>
                      <a:pt x="29" y="38"/>
                    </a:cubicBezTo>
                    <a:cubicBezTo>
                      <a:pt x="16" y="33"/>
                      <a:pt x="16" y="33"/>
                      <a:pt x="16" y="33"/>
                    </a:cubicBezTo>
                    <a:cubicBezTo>
                      <a:pt x="13" y="32"/>
                      <a:pt x="10" y="33"/>
                      <a:pt x="9" y="36"/>
                    </a:cubicBezTo>
                    <a:cubicBezTo>
                      <a:pt x="0" y="60"/>
                      <a:pt x="0" y="60"/>
                      <a:pt x="0" y="60"/>
                    </a:cubicBezTo>
                    <a:cubicBezTo>
                      <a:pt x="0" y="60"/>
                      <a:pt x="0" y="60"/>
                      <a:pt x="0" y="61"/>
                    </a:cubicBezTo>
                    <a:cubicBezTo>
                      <a:pt x="30" y="59"/>
                      <a:pt x="55" y="33"/>
                      <a:pt x="55" y="2"/>
                    </a:cubicBezTo>
                    <a:close/>
                  </a:path>
                </a:pathLst>
              </a:custGeom>
              <a:grpFill/>
              <a:ln w="9525">
                <a:noFill/>
                <a:round/>
                <a:headEnd/>
                <a:tailEnd/>
              </a:ln>
            </p:spPr>
            <p:txBody>
              <a:bodyPr vert="horz" wrap="square" lIns="76200" tIns="38100" rIns="76200" bIns="38100" numCol="1" anchor="t" anchorCtr="0" compatLnSpc="1">
                <a:prstTxWarp prst="textNoShape">
                  <a:avLst/>
                </a:prstTxWarp>
              </a:bodyPr>
              <a:lstStyle/>
              <a:p>
                <a:pPr defTabSz="914180"/>
                <a:endParaRPr lang="en-US" sz="1600" kern="0">
                  <a:solidFill>
                    <a:srgbClr val="000000"/>
                  </a:solidFill>
                </a:endParaRPr>
              </a:p>
            </p:txBody>
          </p:sp>
          <p:sp>
            <p:nvSpPr>
              <p:cNvPr id="14" name="Freeform 21"/>
              <p:cNvSpPr>
                <a:spLocks noEditPoints="1"/>
              </p:cNvSpPr>
              <p:nvPr/>
            </p:nvSpPr>
            <p:spPr bwMode="auto">
              <a:xfrm>
                <a:off x="1992347" y="4330703"/>
                <a:ext cx="131763" cy="133350"/>
              </a:xfrm>
              <a:custGeom>
                <a:avLst/>
                <a:gdLst/>
                <a:ahLst/>
                <a:cxnLst>
                  <a:cxn ang="0">
                    <a:pos x="116" y="50"/>
                  </a:cxn>
                  <a:cxn ang="0">
                    <a:pos x="106" y="50"/>
                  </a:cxn>
                  <a:cxn ang="0">
                    <a:pos x="103" y="39"/>
                  </a:cxn>
                  <a:cxn ang="0">
                    <a:pos x="110" y="33"/>
                  </a:cxn>
                  <a:cxn ang="0">
                    <a:pos x="111" y="28"/>
                  </a:cxn>
                  <a:cxn ang="0">
                    <a:pos x="99" y="14"/>
                  </a:cxn>
                  <a:cxn ang="0">
                    <a:pos x="93" y="13"/>
                  </a:cxn>
                  <a:cxn ang="0">
                    <a:pos x="86" y="20"/>
                  </a:cxn>
                  <a:cxn ang="0">
                    <a:pos x="76" y="15"/>
                  </a:cxn>
                  <a:cxn ang="0">
                    <a:pos x="77" y="5"/>
                  </a:cxn>
                  <a:cxn ang="0">
                    <a:pos x="73" y="1"/>
                  </a:cxn>
                  <a:cxn ang="0">
                    <a:pos x="55" y="0"/>
                  </a:cxn>
                  <a:cxn ang="0">
                    <a:pos x="51" y="4"/>
                  </a:cxn>
                  <a:cxn ang="0">
                    <a:pos x="50" y="14"/>
                  </a:cxn>
                  <a:cxn ang="0">
                    <a:pos x="40" y="17"/>
                  </a:cxn>
                  <a:cxn ang="0">
                    <a:pos x="33" y="10"/>
                  </a:cxn>
                  <a:cxn ang="0">
                    <a:pos x="28" y="9"/>
                  </a:cxn>
                  <a:cxn ang="0">
                    <a:pos x="14" y="21"/>
                  </a:cxn>
                  <a:cxn ang="0">
                    <a:pos x="14" y="26"/>
                  </a:cxn>
                  <a:cxn ang="0">
                    <a:pos x="20" y="34"/>
                  </a:cxn>
                  <a:cxn ang="0">
                    <a:pos x="15" y="44"/>
                  </a:cxn>
                  <a:cxn ang="0">
                    <a:pos x="5" y="43"/>
                  </a:cxn>
                  <a:cxn ang="0">
                    <a:pos x="1" y="47"/>
                  </a:cxn>
                  <a:cxn ang="0">
                    <a:pos x="0" y="65"/>
                  </a:cxn>
                  <a:cxn ang="0">
                    <a:pos x="4" y="69"/>
                  </a:cxn>
                  <a:cxn ang="0">
                    <a:pos x="14" y="70"/>
                  </a:cxn>
                  <a:cxn ang="0">
                    <a:pos x="17" y="80"/>
                  </a:cxn>
                  <a:cxn ang="0">
                    <a:pos x="10" y="87"/>
                  </a:cxn>
                  <a:cxn ang="0">
                    <a:pos x="9" y="92"/>
                  </a:cxn>
                  <a:cxn ang="0">
                    <a:pos x="21" y="106"/>
                  </a:cxn>
                  <a:cxn ang="0">
                    <a:pos x="27" y="106"/>
                  </a:cxn>
                  <a:cxn ang="0">
                    <a:pos x="34" y="100"/>
                  </a:cxn>
                  <a:cxn ang="0">
                    <a:pos x="44" y="105"/>
                  </a:cxn>
                  <a:cxn ang="0">
                    <a:pos x="43" y="115"/>
                  </a:cxn>
                  <a:cxn ang="0">
                    <a:pos x="47" y="119"/>
                  </a:cxn>
                  <a:cxn ang="0">
                    <a:pos x="65" y="120"/>
                  </a:cxn>
                  <a:cxn ang="0">
                    <a:pos x="69" y="116"/>
                  </a:cxn>
                  <a:cxn ang="0">
                    <a:pos x="70" y="106"/>
                  </a:cxn>
                  <a:cxn ang="0">
                    <a:pos x="81" y="103"/>
                  </a:cxn>
                  <a:cxn ang="0">
                    <a:pos x="87" y="110"/>
                  </a:cxn>
                  <a:cxn ang="0">
                    <a:pos x="92" y="111"/>
                  </a:cxn>
                  <a:cxn ang="0">
                    <a:pos x="106" y="99"/>
                  </a:cxn>
                  <a:cxn ang="0">
                    <a:pos x="107" y="94"/>
                  </a:cxn>
                  <a:cxn ang="0">
                    <a:pos x="100" y="86"/>
                  </a:cxn>
                  <a:cxn ang="0">
                    <a:pos x="105" y="76"/>
                  </a:cxn>
                  <a:cxn ang="0">
                    <a:pos x="115" y="77"/>
                  </a:cxn>
                  <a:cxn ang="0">
                    <a:pos x="119" y="73"/>
                  </a:cxn>
                  <a:cxn ang="0">
                    <a:pos x="120" y="55"/>
                  </a:cxn>
                  <a:cxn ang="0">
                    <a:pos x="116" y="50"/>
                  </a:cxn>
                  <a:cxn ang="0">
                    <a:pos x="58" y="88"/>
                  </a:cxn>
                  <a:cxn ang="0">
                    <a:pos x="32" y="58"/>
                  </a:cxn>
                  <a:cxn ang="0">
                    <a:pos x="62" y="32"/>
                  </a:cxn>
                  <a:cxn ang="0">
                    <a:pos x="88" y="62"/>
                  </a:cxn>
                  <a:cxn ang="0">
                    <a:pos x="58" y="88"/>
                  </a:cxn>
                </a:cxnLst>
                <a:rect l="0" t="0" r="r" b="b"/>
                <a:pathLst>
                  <a:path w="120" h="120">
                    <a:moveTo>
                      <a:pt x="116" y="50"/>
                    </a:moveTo>
                    <a:cubicBezTo>
                      <a:pt x="106" y="50"/>
                      <a:pt x="106" y="50"/>
                      <a:pt x="106" y="50"/>
                    </a:cubicBezTo>
                    <a:cubicBezTo>
                      <a:pt x="105" y="46"/>
                      <a:pt x="104" y="42"/>
                      <a:pt x="103" y="39"/>
                    </a:cubicBezTo>
                    <a:cubicBezTo>
                      <a:pt x="110" y="33"/>
                      <a:pt x="110" y="33"/>
                      <a:pt x="110" y="33"/>
                    </a:cubicBezTo>
                    <a:cubicBezTo>
                      <a:pt x="112" y="32"/>
                      <a:pt x="112" y="29"/>
                      <a:pt x="111" y="28"/>
                    </a:cubicBezTo>
                    <a:cubicBezTo>
                      <a:pt x="99" y="14"/>
                      <a:pt x="99" y="14"/>
                      <a:pt x="99" y="14"/>
                    </a:cubicBezTo>
                    <a:cubicBezTo>
                      <a:pt x="97" y="12"/>
                      <a:pt x="95" y="12"/>
                      <a:pt x="93" y="13"/>
                    </a:cubicBezTo>
                    <a:cubicBezTo>
                      <a:pt x="86" y="20"/>
                      <a:pt x="86" y="20"/>
                      <a:pt x="86" y="20"/>
                    </a:cubicBezTo>
                    <a:cubicBezTo>
                      <a:pt x="83" y="18"/>
                      <a:pt x="79" y="16"/>
                      <a:pt x="76" y="15"/>
                    </a:cubicBezTo>
                    <a:cubicBezTo>
                      <a:pt x="77" y="5"/>
                      <a:pt x="77" y="5"/>
                      <a:pt x="77" y="5"/>
                    </a:cubicBezTo>
                    <a:cubicBezTo>
                      <a:pt x="77" y="3"/>
                      <a:pt x="75" y="2"/>
                      <a:pt x="73" y="1"/>
                    </a:cubicBezTo>
                    <a:cubicBezTo>
                      <a:pt x="55" y="0"/>
                      <a:pt x="55" y="0"/>
                      <a:pt x="55" y="0"/>
                    </a:cubicBezTo>
                    <a:cubicBezTo>
                      <a:pt x="53" y="0"/>
                      <a:pt x="51" y="2"/>
                      <a:pt x="51" y="4"/>
                    </a:cubicBezTo>
                    <a:cubicBezTo>
                      <a:pt x="50" y="14"/>
                      <a:pt x="50" y="14"/>
                      <a:pt x="50" y="14"/>
                    </a:cubicBezTo>
                    <a:cubicBezTo>
                      <a:pt x="47" y="14"/>
                      <a:pt x="43" y="16"/>
                      <a:pt x="40" y="17"/>
                    </a:cubicBezTo>
                    <a:cubicBezTo>
                      <a:pt x="33" y="10"/>
                      <a:pt x="33" y="10"/>
                      <a:pt x="33" y="10"/>
                    </a:cubicBezTo>
                    <a:cubicBezTo>
                      <a:pt x="32" y="8"/>
                      <a:pt x="30" y="8"/>
                      <a:pt x="28" y="9"/>
                    </a:cubicBezTo>
                    <a:cubicBezTo>
                      <a:pt x="14" y="21"/>
                      <a:pt x="14" y="21"/>
                      <a:pt x="14" y="21"/>
                    </a:cubicBezTo>
                    <a:cubicBezTo>
                      <a:pt x="13" y="22"/>
                      <a:pt x="13" y="25"/>
                      <a:pt x="14" y="26"/>
                    </a:cubicBezTo>
                    <a:cubicBezTo>
                      <a:pt x="20" y="34"/>
                      <a:pt x="20" y="34"/>
                      <a:pt x="20" y="34"/>
                    </a:cubicBezTo>
                    <a:cubicBezTo>
                      <a:pt x="18" y="37"/>
                      <a:pt x="17" y="40"/>
                      <a:pt x="15" y="44"/>
                    </a:cubicBezTo>
                    <a:cubicBezTo>
                      <a:pt x="5" y="43"/>
                      <a:pt x="5" y="43"/>
                      <a:pt x="5" y="43"/>
                    </a:cubicBezTo>
                    <a:cubicBezTo>
                      <a:pt x="3" y="43"/>
                      <a:pt x="2" y="44"/>
                      <a:pt x="1" y="47"/>
                    </a:cubicBezTo>
                    <a:cubicBezTo>
                      <a:pt x="0" y="65"/>
                      <a:pt x="0" y="65"/>
                      <a:pt x="0" y="65"/>
                    </a:cubicBezTo>
                    <a:cubicBezTo>
                      <a:pt x="0" y="67"/>
                      <a:pt x="2" y="69"/>
                      <a:pt x="4" y="69"/>
                    </a:cubicBezTo>
                    <a:cubicBezTo>
                      <a:pt x="14" y="70"/>
                      <a:pt x="14" y="70"/>
                      <a:pt x="14" y="70"/>
                    </a:cubicBezTo>
                    <a:cubicBezTo>
                      <a:pt x="15" y="74"/>
                      <a:pt x="16" y="77"/>
                      <a:pt x="17" y="80"/>
                    </a:cubicBezTo>
                    <a:cubicBezTo>
                      <a:pt x="10" y="87"/>
                      <a:pt x="10" y="87"/>
                      <a:pt x="10" y="87"/>
                    </a:cubicBezTo>
                    <a:cubicBezTo>
                      <a:pt x="8" y="88"/>
                      <a:pt x="8" y="90"/>
                      <a:pt x="9" y="92"/>
                    </a:cubicBezTo>
                    <a:cubicBezTo>
                      <a:pt x="21" y="106"/>
                      <a:pt x="21" y="106"/>
                      <a:pt x="21" y="106"/>
                    </a:cubicBezTo>
                    <a:cubicBezTo>
                      <a:pt x="23" y="108"/>
                      <a:pt x="25" y="108"/>
                      <a:pt x="27" y="106"/>
                    </a:cubicBezTo>
                    <a:cubicBezTo>
                      <a:pt x="34" y="100"/>
                      <a:pt x="34" y="100"/>
                      <a:pt x="34" y="100"/>
                    </a:cubicBezTo>
                    <a:cubicBezTo>
                      <a:pt x="37" y="102"/>
                      <a:pt x="41" y="104"/>
                      <a:pt x="44" y="105"/>
                    </a:cubicBezTo>
                    <a:cubicBezTo>
                      <a:pt x="43" y="115"/>
                      <a:pt x="43" y="115"/>
                      <a:pt x="43" y="115"/>
                    </a:cubicBezTo>
                    <a:cubicBezTo>
                      <a:pt x="43" y="117"/>
                      <a:pt x="45" y="118"/>
                      <a:pt x="47" y="119"/>
                    </a:cubicBezTo>
                    <a:cubicBezTo>
                      <a:pt x="65" y="120"/>
                      <a:pt x="65" y="120"/>
                      <a:pt x="65" y="120"/>
                    </a:cubicBezTo>
                    <a:cubicBezTo>
                      <a:pt x="67" y="120"/>
                      <a:pt x="69" y="118"/>
                      <a:pt x="69" y="116"/>
                    </a:cubicBezTo>
                    <a:cubicBezTo>
                      <a:pt x="70" y="106"/>
                      <a:pt x="70" y="106"/>
                      <a:pt x="70" y="106"/>
                    </a:cubicBezTo>
                    <a:cubicBezTo>
                      <a:pt x="74" y="106"/>
                      <a:pt x="77" y="104"/>
                      <a:pt x="81" y="103"/>
                    </a:cubicBezTo>
                    <a:cubicBezTo>
                      <a:pt x="87" y="110"/>
                      <a:pt x="87" y="110"/>
                      <a:pt x="87" y="110"/>
                    </a:cubicBezTo>
                    <a:cubicBezTo>
                      <a:pt x="88" y="112"/>
                      <a:pt x="91" y="112"/>
                      <a:pt x="92" y="111"/>
                    </a:cubicBezTo>
                    <a:cubicBezTo>
                      <a:pt x="106" y="99"/>
                      <a:pt x="106" y="99"/>
                      <a:pt x="106" y="99"/>
                    </a:cubicBezTo>
                    <a:cubicBezTo>
                      <a:pt x="108" y="98"/>
                      <a:pt x="108" y="95"/>
                      <a:pt x="107" y="94"/>
                    </a:cubicBezTo>
                    <a:cubicBezTo>
                      <a:pt x="100" y="86"/>
                      <a:pt x="100" y="86"/>
                      <a:pt x="100" y="86"/>
                    </a:cubicBezTo>
                    <a:cubicBezTo>
                      <a:pt x="102" y="83"/>
                      <a:pt x="104" y="80"/>
                      <a:pt x="105" y="76"/>
                    </a:cubicBezTo>
                    <a:cubicBezTo>
                      <a:pt x="115" y="77"/>
                      <a:pt x="115" y="77"/>
                      <a:pt x="115" y="77"/>
                    </a:cubicBezTo>
                    <a:cubicBezTo>
                      <a:pt x="117" y="77"/>
                      <a:pt x="119" y="75"/>
                      <a:pt x="119" y="73"/>
                    </a:cubicBezTo>
                    <a:cubicBezTo>
                      <a:pt x="120" y="55"/>
                      <a:pt x="120" y="55"/>
                      <a:pt x="120" y="55"/>
                    </a:cubicBezTo>
                    <a:cubicBezTo>
                      <a:pt x="120" y="52"/>
                      <a:pt x="119" y="51"/>
                      <a:pt x="116" y="50"/>
                    </a:cubicBezTo>
                    <a:close/>
                    <a:moveTo>
                      <a:pt x="58" y="88"/>
                    </a:moveTo>
                    <a:cubicBezTo>
                      <a:pt x="43" y="86"/>
                      <a:pt x="31" y="73"/>
                      <a:pt x="32" y="58"/>
                    </a:cubicBezTo>
                    <a:cubicBezTo>
                      <a:pt x="33" y="42"/>
                      <a:pt x="47" y="30"/>
                      <a:pt x="62" y="32"/>
                    </a:cubicBezTo>
                    <a:cubicBezTo>
                      <a:pt x="78" y="33"/>
                      <a:pt x="89" y="46"/>
                      <a:pt x="88" y="62"/>
                    </a:cubicBezTo>
                    <a:cubicBezTo>
                      <a:pt x="87" y="77"/>
                      <a:pt x="74" y="89"/>
                      <a:pt x="58" y="88"/>
                    </a:cubicBezTo>
                    <a:close/>
                  </a:path>
                </a:pathLst>
              </a:custGeom>
              <a:grpFill/>
              <a:ln w="9525">
                <a:noFill/>
                <a:round/>
                <a:headEnd/>
                <a:tailEnd/>
              </a:ln>
            </p:spPr>
            <p:txBody>
              <a:bodyPr vert="horz" wrap="square" lIns="76200" tIns="38100" rIns="76200" bIns="38100" numCol="1" anchor="t" anchorCtr="0" compatLnSpc="1">
                <a:prstTxWarp prst="textNoShape">
                  <a:avLst/>
                </a:prstTxWarp>
              </a:bodyPr>
              <a:lstStyle/>
              <a:p>
                <a:pPr defTabSz="914180"/>
                <a:endParaRPr lang="en-US" sz="1600" kern="0">
                  <a:solidFill>
                    <a:srgbClr val="000000"/>
                  </a:solidFill>
                </a:endParaRPr>
              </a:p>
            </p:txBody>
          </p:sp>
          <p:sp>
            <p:nvSpPr>
              <p:cNvPr id="15" name="Freeform 22"/>
              <p:cNvSpPr>
                <a:spLocks noEditPoints="1"/>
              </p:cNvSpPr>
              <p:nvPr/>
            </p:nvSpPr>
            <p:spPr bwMode="auto">
              <a:xfrm>
                <a:off x="1838360" y="4416428"/>
                <a:ext cx="84138" cy="84138"/>
              </a:xfrm>
              <a:custGeom>
                <a:avLst/>
                <a:gdLst/>
                <a:ahLst/>
                <a:cxnLst>
                  <a:cxn ang="0">
                    <a:pos x="47" y="74"/>
                  </a:cxn>
                  <a:cxn ang="0">
                    <a:pos x="47" y="68"/>
                  </a:cxn>
                  <a:cxn ang="0">
                    <a:pos x="53" y="65"/>
                  </a:cxn>
                  <a:cxn ang="0">
                    <a:pos x="58" y="69"/>
                  </a:cxn>
                  <a:cxn ang="0">
                    <a:pos x="61" y="69"/>
                  </a:cxn>
                  <a:cxn ang="0">
                    <a:pos x="70" y="61"/>
                  </a:cxn>
                  <a:cxn ang="0">
                    <a:pos x="70" y="57"/>
                  </a:cxn>
                  <a:cxn ang="0">
                    <a:pos x="65" y="53"/>
                  </a:cxn>
                  <a:cxn ang="0">
                    <a:pos x="68" y="46"/>
                  </a:cxn>
                  <a:cxn ang="0">
                    <a:pos x="74" y="46"/>
                  </a:cxn>
                  <a:cxn ang="0">
                    <a:pos x="76" y="44"/>
                  </a:cxn>
                  <a:cxn ang="0">
                    <a:pos x="76" y="32"/>
                  </a:cxn>
                  <a:cxn ang="0">
                    <a:pos x="74" y="29"/>
                  </a:cxn>
                  <a:cxn ang="0">
                    <a:pos x="68" y="29"/>
                  </a:cxn>
                  <a:cxn ang="0">
                    <a:pos x="65" y="23"/>
                  </a:cxn>
                  <a:cxn ang="0">
                    <a:pos x="69" y="18"/>
                  </a:cxn>
                  <a:cxn ang="0">
                    <a:pos x="69" y="15"/>
                  </a:cxn>
                  <a:cxn ang="0">
                    <a:pos x="60" y="7"/>
                  </a:cxn>
                  <a:cxn ang="0">
                    <a:pos x="57" y="7"/>
                  </a:cxn>
                  <a:cxn ang="0">
                    <a:pos x="53" y="11"/>
                  </a:cxn>
                  <a:cxn ang="0">
                    <a:pos x="46" y="9"/>
                  </a:cxn>
                  <a:cxn ang="0">
                    <a:pos x="46" y="2"/>
                  </a:cxn>
                  <a:cxn ang="0">
                    <a:pos x="44" y="0"/>
                  </a:cxn>
                  <a:cxn ang="0">
                    <a:pos x="32" y="0"/>
                  </a:cxn>
                  <a:cxn ang="0">
                    <a:pos x="29" y="2"/>
                  </a:cxn>
                  <a:cxn ang="0">
                    <a:pos x="29" y="9"/>
                  </a:cxn>
                  <a:cxn ang="0">
                    <a:pos x="23" y="11"/>
                  </a:cxn>
                  <a:cxn ang="0">
                    <a:pos x="18" y="7"/>
                  </a:cxn>
                  <a:cxn ang="0">
                    <a:pos x="15" y="7"/>
                  </a:cxn>
                  <a:cxn ang="0">
                    <a:pos x="6" y="16"/>
                  </a:cxn>
                  <a:cxn ang="0">
                    <a:pos x="6" y="19"/>
                  </a:cxn>
                  <a:cxn ang="0">
                    <a:pos x="11" y="24"/>
                  </a:cxn>
                  <a:cxn ang="0">
                    <a:pos x="8" y="31"/>
                  </a:cxn>
                  <a:cxn ang="0">
                    <a:pos x="2" y="31"/>
                  </a:cxn>
                  <a:cxn ang="0">
                    <a:pos x="0" y="33"/>
                  </a:cxn>
                  <a:cxn ang="0">
                    <a:pos x="0" y="45"/>
                  </a:cxn>
                  <a:cxn ang="0">
                    <a:pos x="2" y="47"/>
                  </a:cxn>
                  <a:cxn ang="0">
                    <a:pos x="8" y="47"/>
                  </a:cxn>
                  <a:cxn ang="0">
                    <a:pos x="11" y="54"/>
                  </a:cxn>
                  <a:cxn ang="0">
                    <a:pos x="7" y="59"/>
                  </a:cxn>
                  <a:cxn ang="0">
                    <a:pos x="7" y="62"/>
                  </a:cxn>
                  <a:cxn ang="0">
                    <a:pos x="16" y="70"/>
                  </a:cxn>
                  <a:cxn ang="0">
                    <a:pos x="19" y="70"/>
                  </a:cxn>
                  <a:cxn ang="0">
                    <a:pos x="23" y="65"/>
                  </a:cxn>
                  <a:cxn ang="0">
                    <a:pos x="30" y="68"/>
                  </a:cxn>
                  <a:cxn ang="0">
                    <a:pos x="30" y="75"/>
                  </a:cxn>
                  <a:cxn ang="0">
                    <a:pos x="32" y="77"/>
                  </a:cxn>
                  <a:cxn ang="0">
                    <a:pos x="44" y="77"/>
                  </a:cxn>
                  <a:cxn ang="0">
                    <a:pos x="47" y="74"/>
                  </a:cxn>
                  <a:cxn ang="0">
                    <a:pos x="20" y="39"/>
                  </a:cxn>
                  <a:cxn ang="0">
                    <a:pos x="38" y="20"/>
                  </a:cxn>
                  <a:cxn ang="0">
                    <a:pos x="56" y="38"/>
                  </a:cxn>
                  <a:cxn ang="0">
                    <a:pos x="38" y="57"/>
                  </a:cxn>
                  <a:cxn ang="0">
                    <a:pos x="20" y="39"/>
                  </a:cxn>
                </a:cxnLst>
                <a:rect l="0" t="0" r="r" b="b"/>
                <a:pathLst>
                  <a:path w="76" h="77">
                    <a:moveTo>
                      <a:pt x="47" y="74"/>
                    </a:moveTo>
                    <a:cubicBezTo>
                      <a:pt x="47" y="68"/>
                      <a:pt x="47" y="68"/>
                      <a:pt x="47" y="68"/>
                    </a:cubicBezTo>
                    <a:cubicBezTo>
                      <a:pt x="49" y="67"/>
                      <a:pt x="51" y="66"/>
                      <a:pt x="53" y="65"/>
                    </a:cubicBezTo>
                    <a:cubicBezTo>
                      <a:pt x="58" y="69"/>
                      <a:pt x="58" y="69"/>
                      <a:pt x="58" y="69"/>
                    </a:cubicBezTo>
                    <a:cubicBezTo>
                      <a:pt x="59" y="70"/>
                      <a:pt x="60" y="70"/>
                      <a:pt x="61" y="69"/>
                    </a:cubicBezTo>
                    <a:cubicBezTo>
                      <a:pt x="70" y="61"/>
                      <a:pt x="70" y="61"/>
                      <a:pt x="70" y="61"/>
                    </a:cubicBezTo>
                    <a:cubicBezTo>
                      <a:pt x="70" y="60"/>
                      <a:pt x="70" y="58"/>
                      <a:pt x="70" y="57"/>
                    </a:cubicBezTo>
                    <a:cubicBezTo>
                      <a:pt x="65" y="53"/>
                      <a:pt x="65" y="53"/>
                      <a:pt x="65" y="53"/>
                    </a:cubicBezTo>
                    <a:cubicBezTo>
                      <a:pt x="66" y="51"/>
                      <a:pt x="67" y="49"/>
                      <a:pt x="68" y="46"/>
                    </a:cubicBezTo>
                    <a:cubicBezTo>
                      <a:pt x="74" y="46"/>
                      <a:pt x="74" y="46"/>
                      <a:pt x="74" y="46"/>
                    </a:cubicBezTo>
                    <a:cubicBezTo>
                      <a:pt x="75" y="46"/>
                      <a:pt x="76" y="45"/>
                      <a:pt x="76" y="44"/>
                    </a:cubicBezTo>
                    <a:cubicBezTo>
                      <a:pt x="76" y="32"/>
                      <a:pt x="76" y="32"/>
                      <a:pt x="76" y="32"/>
                    </a:cubicBezTo>
                    <a:cubicBezTo>
                      <a:pt x="76" y="31"/>
                      <a:pt x="75" y="29"/>
                      <a:pt x="74" y="29"/>
                    </a:cubicBezTo>
                    <a:cubicBezTo>
                      <a:pt x="68" y="29"/>
                      <a:pt x="68" y="29"/>
                      <a:pt x="68" y="29"/>
                    </a:cubicBezTo>
                    <a:cubicBezTo>
                      <a:pt x="67" y="27"/>
                      <a:pt x="66" y="25"/>
                      <a:pt x="65" y="23"/>
                    </a:cubicBezTo>
                    <a:cubicBezTo>
                      <a:pt x="69" y="18"/>
                      <a:pt x="69" y="18"/>
                      <a:pt x="69" y="18"/>
                    </a:cubicBezTo>
                    <a:cubicBezTo>
                      <a:pt x="70" y="17"/>
                      <a:pt x="70" y="16"/>
                      <a:pt x="69" y="15"/>
                    </a:cubicBezTo>
                    <a:cubicBezTo>
                      <a:pt x="60" y="7"/>
                      <a:pt x="60" y="7"/>
                      <a:pt x="60" y="7"/>
                    </a:cubicBezTo>
                    <a:cubicBezTo>
                      <a:pt x="60" y="6"/>
                      <a:pt x="58" y="6"/>
                      <a:pt x="57" y="7"/>
                    </a:cubicBezTo>
                    <a:cubicBezTo>
                      <a:pt x="53" y="11"/>
                      <a:pt x="53" y="11"/>
                      <a:pt x="53" y="11"/>
                    </a:cubicBezTo>
                    <a:cubicBezTo>
                      <a:pt x="51" y="10"/>
                      <a:pt x="48" y="9"/>
                      <a:pt x="46" y="9"/>
                    </a:cubicBezTo>
                    <a:cubicBezTo>
                      <a:pt x="46" y="2"/>
                      <a:pt x="46" y="2"/>
                      <a:pt x="46" y="2"/>
                    </a:cubicBezTo>
                    <a:cubicBezTo>
                      <a:pt x="46" y="1"/>
                      <a:pt x="45" y="0"/>
                      <a:pt x="44" y="0"/>
                    </a:cubicBezTo>
                    <a:cubicBezTo>
                      <a:pt x="32" y="0"/>
                      <a:pt x="32" y="0"/>
                      <a:pt x="32" y="0"/>
                    </a:cubicBezTo>
                    <a:cubicBezTo>
                      <a:pt x="30" y="0"/>
                      <a:pt x="29" y="1"/>
                      <a:pt x="29" y="2"/>
                    </a:cubicBezTo>
                    <a:cubicBezTo>
                      <a:pt x="29" y="9"/>
                      <a:pt x="29" y="9"/>
                      <a:pt x="29" y="9"/>
                    </a:cubicBezTo>
                    <a:cubicBezTo>
                      <a:pt x="27" y="9"/>
                      <a:pt x="25" y="10"/>
                      <a:pt x="23" y="11"/>
                    </a:cubicBezTo>
                    <a:cubicBezTo>
                      <a:pt x="18" y="7"/>
                      <a:pt x="18" y="7"/>
                      <a:pt x="18" y="7"/>
                    </a:cubicBezTo>
                    <a:cubicBezTo>
                      <a:pt x="17" y="7"/>
                      <a:pt x="16" y="7"/>
                      <a:pt x="15" y="7"/>
                    </a:cubicBezTo>
                    <a:cubicBezTo>
                      <a:pt x="6" y="16"/>
                      <a:pt x="6" y="16"/>
                      <a:pt x="6" y="16"/>
                    </a:cubicBezTo>
                    <a:cubicBezTo>
                      <a:pt x="6" y="17"/>
                      <a:pt x="6" y="19"/>
                      <a:pt x="6" y="19"/>
                    </a:cubicBezTo>
                    <a:cubicBezTo>
                      <a:pt x="11" y="24"/>
                      <a:pt x="11" y="24"/>
                      <a:pt x="11" y="24"/>
                    </a:cubicBezTo>
                    <a:cubicBezTo>
                      <a:pt x="10" y="26"/>
                      <a:pt x="9" y="28"/>
                      <a:pt x="8" y="31"/>
                    </a:cubicBezTo>
                    <a:cubicBezTo>
                      <a:pt x="2" y="31"/>
                      <a:pt x="2" y="31"/>
                      <a:pt x="2" y="31"/>
                    </a:cubicBezTo>
                    <a:cubicBezTo>
                      <a:pt x="1" y="31"/>
                      <a:pt x="0" y="32"/>
                      <a:pt x="0" y="33"/>
                    </a:cubicBezTo>
                    <a:cubicBezTo>
                      <a:pt x="0" y="45"/>
                      <a:pt x="0" y="45"/>
                      <a:pt x="0" y="45"/>
                    </a:cubicBezTo>
                    <a:cubicBezTo>
                      <a:pt x="0" y="46"/>
                      <a:pt x="1" y="47"/>
                      <a:pt x="2" y="47"/>
                    </a:cubicBezTo>
                    <a:cubicBezTo>
                      <a:pt x="8" y="47"/>
                      <a:pt x="8" y="47"/>
                      <a:pt x="8" y="47"/>
                    </a:cubicBezTo>
                    <a:cubicBezTo>
                      <a:pt x="9" y="50"/>
                      <a:pt x="10" y="52"/>
                      <a:pt x="11" y="54"/>
                    </a:cubicBezTo>
                    <a:cubicBezTo>
                      <a:pt x="7" y="59"/>
                      <a:pt x="7" y="59"/>
                      <a:pt x="7" y="59"/>
                    </a:cubicBezTo>
                    <a:cubicBezTo>
                      <a:pt x="6" y="59"/>
                      <a:pt x="6" y="61"/>
                      <a:pt x="7" y="62"/>
                    </a:cubicBezTo>
                    <a:cubicBezTo>
                      <a:pt x="16" y="70"/>
                      <a:pt x="16" y="70"/>
                      <a:pt x="16" y="70"/>
                    </a:cubicBezTo>
                    <a:cubicBezTo>
                      <a:pt x="16" y="71"/>
                      <a:pt x="18" y="71"/>
                      <a:pt x="19" y="70"/>
                    </a:cubicBezTo>
                    <a:cubicBezTo>
                      <a:pt x="23" y="65"/>
                      <a:pt x="23" y="65"/>
                      <a:pt x="23" y="65"/>
                    </a:cubicBezTo>
                    <a:cubicBezTo>
                      <a:pt x="25" y="67"/>
                      <a:pt x="28" y="67"/>
                      <a:pt x="30" y="68"/>
                    </a:cubicBezTo>
                    <a:cubicBezTo>
                      <a:pt x="30" y="75"/>
                      <a:pt x="30" y="75"/>
                      <a:pt x="30" y="75"/>
                    </a:cubicBezTo>
                    <a:cubicBezTo>
                      <a:pt x="30" y="76"/>
                      <a:pt x="31" y="77"/>
                      <a:pt x="32" y="77"/>
                    </a:cubicBezTo>
                    <a:cubicBezTo>
                      <a:pt x="44" y="77"/>
                      <a:pt x="44" y="77"/>
                      <a:pt x="44" y="77"/>
                    </a:cubicBezTo>
                    <a:cubicBezTo>
                      <a:pt x="46" y="77"/>
                      <a:pt x="47" y="75"/>
                      <a:pt x="47" y="74"/>
                    </a:cubicBezTo>
                    <a:close/>
                    <a:moveTo>
                      <a:pt x="20" y="39"/>
                    </a:moveTo>
                    <a:cubicBezTo>
                      <a:pt x="20" y="29"/>
                      <a:pt x="28" y="20"/>
                      <a:pt x="38" y="20"/>
                    </a:cubicBezTo>
                    <a:cubicBezTo>
                      <a:pt x="48" y="20"/>
                      <a:pt x="56" y="28"/>
                      <a:pt x="56" y="38"/>
                    </a:cubicBezTo>
                    <a:cubicBezTo>
                      <a:pt x="56" y="48"/>
                      <a:pt x="48" y="57"/>
                      <a:pt x="38" y="57"/>
                    </a:cubicBezTo>
                    <a:cubicBezTo>
                      <a:pt x="28" y="57"/>
                      <a:pt x="20" y="49"/>
                      <a:pt x="20" y="39"/>
                    </a:cubicBezTo>
                    <a:close/>
                  </a:path>
                </a:pathLst>
              </a:custGeom>
              <a:grpFill/>
              <a:ln w="9525">
                <a:noFill/>
                <a:round/>
                <a:headEnd/>
                <a:tailEnd/>
              </a:ln>
            </p:spPr>
            <p:txBody>
              <a:bodyPr vert="horz" wrap="square" lIns="76200" tIns="38100" rIns="76200" bIns="38100" numCol="1" anchor="t" anchorCtr="0" compatLnSpc="1">
                <a:prstTxWarp prst="textNoShape">
                  <a:avLst/>
                </a:prstTxWarp>
              </a:bodyPr>
              <a:lstStyle/>
              <a:p>
                <a:pPr defTabSz="914180"/>
                <a:endParaRPr lang="en-US" sz="1600" kern="0">
                  <a:solidFill>
                    <a:srgbClr val="000000"/>
                  </a:solidFill>
                </a:endParaRPr>
              </a:p>
            </p:txBody>
          </p:sp>
          <p:sp>
            <p:nvSpPr>
              <p:cNvPr id="16" name="Freeform 23"/>
              <p:cNvSpPr>
                <a:spLocks noEditPoints="1"/>
              </p:cNvSpPr>
              <p:nvPr/>
            </p:nvSpPr>
            <p:spPr bwMode="auto">
              <a:xfrm>
                <a:off x="1768510" y="4354515"/>
                <a:ext cx="223838" cy="223838"/>
              </a:xfrm>
              <a:custGeom>
                <a:avLst/>
                <a:gdLst/>
                <a:ahLst/>
                <a:cxnLst>
                  <a:cxn ang="0">
                    <a:pos x="196" y="140"/>
                  </a:cxn>
                  <a:cxn ang="0">
                    <a:pos x="204" y="102"/>
                  </a:cxn>
                  <a:cxn ang="0">
                    <a:pos x="203" y="96"/>
                  </a:cxn>
                  <a:cxn ang="0">
                    <a:pos x="191" y="53"/>
                  </a:cxn>
                  <a:cxn ang="0">
                    <a:pos x="159" y="17"/>
                  </a:cxn>
                  <a:cxn ang="0">
                    <a:pos x="142" y="8"/>
                  </a:cxn>
                  <a:cxn ang="0">
                    <a:pos x="112" y="1"/>
                  </a:cxn>
                  <a:cxn ang="0">
                    <a:pos x="102" y="0"/>
                  </a:cxn>
                  <a:cxn ang="0">
                    <a:pos x="0" y="102"/>
                  </a:cxn>
                  <a:cxn ang="0">
                    <a:pos x="14" y="153"/>
                  </a:cxn>
                  <a:cxn ang="0">
                    <a:pos x="13" y="154"/>
                  </a:cxn>
                  <a:cxn ang="0">
                    <a:pos x="9" y="157"/>
                  </a:cxn>
                  <a:cxn ang="0">
                    <a:pos x="25" y="179"/>
                  </a:cxn>
                  <a:cxn ang="0">
                    <a:pos x="46" y="194"/>
                  </a:cxn>
                  <a:cxn ang="0">
                    <a:pos x="50" y="191"/>
                  </a:cxn>
                  <a:cxn ang="0">
                    <a:pos x="51" y="189"/>
                  </a:cxn>
                  <a:cxn ang="0">
                    <a:pos x="102" y="203"/>
                  </a:cxn>
                  <a:cxn ang="0">
                    <a:pos x="108" y="203"/>
                  </a:cxn>
                  <a:cxn ang="0">
                    <a:pos x="151" y="191"/>
                  </a:cxn>
                  <a:cxn ang="0">
                    <a:pos x="196" y="140"/>
                  </a:cxn>
                  <a:cxn ang="0">
                    <a:pos x="31" y="102"/>
                  </a:cxn>
                  <a:cxn ang="0">
                    <a:pos x="102" y="31"/>
                  </a:cxn>
                  <a:cxn ang="0">
                    <a:pos x="173" y="99"/>
                  </a:cxn>
                  <a:cxn ang="0">
                    <a:pos x="173" y="102"/>
                  </a:cxn>
                  <a:cxn ang="0">
                    <a:pos x="119" y="171"/>
                  </a:cxn>
                  <a:cxn ang="0">
                    <a:pos x="102" y="173"/>
                  </a:cxn>
                  <a:cxn ang="0">
                    <a:pos x="31" y="102"/>
                  </a:cxn>
                </a:cxnLst>
                <a:rect l="0" t="0" r="r" b="b"/>
                <a:pathLst>
                  <a:path w="204" h="203">
                    <a:moveTo>
                      <a:pt x="196" y="140"/>
                    </a:moveTo>
                    <a:cubicBezTo>
                      <a:pt x="201" y="128"/>
                      <a:pt x="204" y="115"/>
                      <a:pt x="204" y="102"/>
                    </a:cubicBezTo>
                    <a:cubicBezTo>
                      <a:pt x="204" y="100"/>
                      <a:pt x="204" y="98"/>
                      <a:pt x="203" y="96"/>
                    </a:cubicBezTo>
                    <a:cubicBezTo>
                      <a:pt x="202" y="81"/>
                      <a:pt x="198" y="66"/>
                      <a:pt x="191" y="53"/>
                    </a:cubicBezTo>
                    <a:cubicBezTo>
                      <a:pt x="183" y="39"/>
                      <a:pt x="172" y="27"/>
                      <a:pt x="159" y="17"/>
                    </a:cubicBezTo>
                    <a:cubicBezTo>
                      <a:pt x="153" y="14"/>
                      <a:pt x="148" y="11"/>
                      <a:pt x="142" y="8"/>
                    </a:cubicBezTo>
                    <a:cubicBezTo>
                      <a:pt x="132" y="4"/>
                      <a:pt x="123" y="2"/>
                      <a:pt x="112" y="1"/>
                    </a:cubicBezTo>
                    <a:cubicBezTo>
                      <a:pt x="109" y="0"/>
                      <a:pt x="106" y="0"/>
                      <a:pt x="102" y="0"/>
                    </a:cubicBezTo>
                    <a:cubicBezTo>
                      <a:pt x="46" y="0"/>
                      <a:pt x="0" y="46"/>
                      <a:pt x="0" y="102"/>
                    </a:cubicBezTo>
                    <a:cubicBezTo>
                      <a:pt x="0" y="120"/>
                      <a:pt x="6" y="138"/>
                      <a:pt x="14" y="153"/>
                    </a:cubicBezTo>
                    <a:cubicBezTo>
                      <a:pt x="14" y="153"/>
                      <a:pt x="13" y="153"/>
                      <a:pt x="13" y="154"/>
                    </a:cubicBezTo>
                    <a:cubicBezTo>
                      <a:pt x="9" y="157"/>
                      <a:pt x="9" y="157"/>
                      <a:pt x="9" y="157"/>
                    </a:cubicBezTo>
                    <a:cubicBezTo>
                      <a:pt x="13" y="164"/>
                      <a:pt x="16" y="169"/>
                      <a:pt x="25" y="179"/>
                    </a:cubicBezTo>
                    <a:cubicBezTo>
                      <a:pt x="31" y="185"/>
                      <a:pt x="40" y="191"/>
                      <a:pt x="46" y="194"/>
                    </a:cubicBezTo>
                    <a:cubicBezTo>
                      <a:pt x="50" y="191"/>
                      <a:pt x="50" y="191"/>
                      <a:pt x="50" y="191"/>
                    </a:cubicBezTo>
                    <a:cubicBezTo>
                      <a:pt x="50" y="190"/>
                      <a:pt x="51" y="190"/>
                      <a:pt x="51" y="189"/>
                    </a:cubicBezTo>
                    <a:cubicBezTo>
                      <a:pt x="66" y="198"/>
                      <a:pt x="84" y="203"/>
                      <a:pt x="102" y="203"/>
                    </a:cubicBezTo>
                    <a:cubicBezTo>
                      <a:pt x="104" y="203"/>
                      <a:pt x="106" y="203"/>
                      <a:pt x="108" y="203"/>
                    </a:cubicBezTo>
                    <a:cubicBezTo>
                      <a:pt x="124" y="202"/>
                      <a:pt x="138" y="198"/>
                      <a:pt x="151" y="191"/>
                    </a:cubicBezTo>
                    <a:cubicBezTo>
                      <a:pt x="171" y="180"/>
                      <a:pt x="187" y="162"/>
                      <a:pt x="196" y="140"/>
                    </a:cubicBezTo>
                    <a:close/>
                    <a:moveTo>
                      <a:pt x="31" y="102"/>
                    </a:moveTo>
                    <a:cubicBezTo>
                      <a:pt x="31" y="63"/>
                      <a:pt x="63" y="31"/>
                      <a:pt x="102" y="31"/>
                    </a:cubicBezTo>
                    <a:cubicBezTo>
                      <a:pt x="140" y="31"/>
                      <a:pt x="172" y="61"/>
                      <a:pt x="173" y="99"/>
                    </a:cubicBezTo>
                    <a:cubicBezTo>
                      <a:pt x="173" y="100"/>
                      <a:pt x="173" y="101"/>
                      <a:pt x="173" y="102"/>
                    </a:cubicBezTo>
                    <a:cubicBezTo>
                      <a:pt x="173" y="135"/>
                      <a:pt x="150" y="163"/>
                      <a:pt x="119" y="171"/>
                    </a:cubicBezTo>
                    <a:cubicBezTo>
                      <a:pt x="114" y="172"/>
                      <a:pt x="108" y="173"/>
                      <a:pt x="102" y="173"/>
                    </a:cubicBezTo>
                    <a:cubicBezTo>
                      <a:pt x="63" y="173"/>
                      <a:pt x="31" y="141"/>
                      <a:pt x="31" y="102"/>
                    </a:cubicBezTo>
                    <a:close/>
                  </a:path>
                </a:pathLst>
              </a:custGeom>
              <a:grpFill/>
              <a:ln w="9525">
                <a:noFill/>
                <a:round/>
                <a:headEnd/>
                <a:tailEnd/>
              </a:ln>
            </p:spPr>
            <p:txBody>
              <a:bodyPr vert="horz" wrap="square" lIns="76200" tIns="38100" rIns="76200" bIns="38100" numCol="1" anchor="t" anchorCtr="0" compatLnSpc="1">
                <a:prstTxWarp prst="textNoShape">
                  <a:avLst/>
                </a:prstTxWarp>
              </a:bodyPr>
              <a:lstStyle/>
              <a:p>
                <a:pPr defTabSz="914180"/>
                <a:endParaRPr lang="en-US" sz="1600" kern="0">
                  <a:solidFill>
                    <a:srgbClr val="000000"/>
                  </a:solidFill>
                </a:endParaRPr>
              </a:p>
            </p:txBody>
          </p:sp>
          <p:sp>
            <p:nvSpPr>
              <p:cNvPr id="17" name="Freeform 24"/>
              <p:cNvSpPr>
                <a:spLocks/>
              </p:cNvSpPr>
              <p:nvPr/>
            </p:nvSpPr>
            <p:spPr bwMode="auto">
              <a:xfrm>
                <a:off x="1681197" y="4538665"/>
                <a:ext cx="128588" cy="127000"/>
              </a:xfrm>
              <a:custGeom>
                <a:avLst/>
                <a:gdLst/>
                <a:ahLst/>
                <a:cxnLst>
                  <a:cxn ang="0">
                    <a:pos x="18" y="62"/>
                  </a:cxn>
                  <a:cxn ang="0">
                    <a:pos x="22" y="96"/>
                  </a:cxn>
                  <a:cxn ang="0">
                    <a:pos x="55" y="98"/>
                  </a:cxn>
                  <a:cxn ang="0">
                    <a:pos x="55" y="98"/>
                  </a:cxn>
                  <a:cxn ang="0">
                    <a:pos x="117" y="36"/>
                  </a:cxn>
                  <a:cxn ang="0">
                    <a:pos x="96" y="20"/>
                  </a:cxn>
                  <a:cxn ang="0">
                    <a:pos x="80" y="0"/>
                  </a:cxn>
                  <a:cxn ang="0">
                    <a:pos x="18" y="62"/>
                  </a:cxn>
                </a:cxnLst>
                <a:rect l="0" t="0" r="r" b="b"/>
                <a:pathLst>
                  <a:path w="117" h="116">
                    <a:moveTo>
                      <a:pt x="18" y="62"/>
                    </a:moveTo>
                    <a:cubicBezTo>
                      <a:pt x="18" y="63"/>
                      <a:pt x="0" y="74"/>
                      <a:pt x="22" y="96"/>
                    </a:cubicBezTo>
                    <a:cubicBezTo>
                      <a:pt x="42" y="116"/>
                      <a:pt x="54" y="99"/>
                      <a:pt x="55" y="98"/>
                    </a:cubicBezTo>
                    <a:cubicBezTo>
                      <a:pt x="55" y="98"/>
                      <a:pt x="55" y="98"/>
                      <a:pt x="55" y="98"/>
                    </a:cubicBezTo>
                    <a:cubicBezTo>
                      <a:pt x="117" y="36"/>
                      <a:pt x="117" y="36"/>
                      <a:pt x="117" y="36"/>
                    </a:cubicBezTo>
                    <a:cubicBezTo>
                      <a:pt x="112" y="34"/>
                      <a:pt x="105" y="29"/>
                      <a:pt x="96" y="20"/>
                    </a:cubicBezTo>
                    <a:cubicBezTo>
                      <a:pt x="88" y="12"/>
                      <a:pt x="83" y="5"/>
                      <a:pt x="80" y="0"/>
                    </a:cubicBezTo>
                    <a:cubicBezTo>
                      <a:pt x="18" y="62"/>
                      <a:pt x="18" y="62"/>
                      <a:pt x="18" y="62"/>
                    </a:cubicBezTo>
                  </a:path>
                </a:pathLst>
              </a:custGeom>
              <a:grpFill/>
              <a:ln w="9525">
                <a:noFill/>
                <a:round/>
                <a:headEnd/>
                <a:tailEnd/>
              </a:ln>
            </p:spPr>
            <p:txBody>
              <a:bodyPr vert="horz" wrap="square" lIns="76200" tIns="38100" rIns="76200" bIns="38100" numCol="1" anchor="t" anchorCtr="0" compatLnSpc="1">
                <a:prstTxWarp prst="textNoShape">
                  <a:avLst/>
                </a:prstTxWarp>
              </a:bodyPr>
              <a:lstStyle/>
              <a:p>
                <a:pPr defTabSz="914180"/>
                <a:endParaRPr lang="en-US" sz="1600" kern="0">
                  <a:ln>
                    <a:solidFill>
                      <a:srgbClr val="FFFFFF"/>
                    </a:solidFill>
                  </a:ln>
                  <a:solidFill>
                    <a:srgbClr val="000000"/>
                  </a:solidFill>
                </a:endParaRPr>
              </a:p>
            </p:txBody>
          </p:sp>
        </p:grpSp>
        <p:sp>
          <p:nvSpPr>
            <p:cNvPr id="18" name="Rectangle 8"/>
            <p:cNvSpPr>
              <a:spLocks noChangeArrowheads="1"/>
            </p:cNvSpPr>
            <p:nvPr/>
          </p:nvSpPr>
          <p:spPr>
            <a:xfrm>
              <a:off x="-224278" y="2661903"/>
              <a:ext cx="3221656" cy="428053"/>
            </a:xfrm>
            <a:prstGeom prst="roundRect">
              <a:avLst/>
            </a:prstGeom>
            <a:noFill/>
            <a:ln>
              <a:noFill/>
            </a:ln>
            <a:effectLst/>
          </p:spPr>
          <p:txBody>
            <a:bodyPr wrap="square" lIns="323912" tIns="26995" rIns="26995" bIns="26995" rtlCol="0" anchor="ctr"/>
            <a:lstStyle/>
            <a:p>
              <a:pPr marL="0" lvl="1" defTabSz="685670">
                <a:buClr>
                  <a:srgbClr val="FFFFFF"/>
                </a:buClr>
                <a:defRPr b="0" i="0"/>
              </a:pPr>
              <a:r>
                <a:rPr lang="en-US" sz="1400" b="1" kern="0" dirty="0">
                  <a:solidFill>
                    <a:srgbClr val="FFFFFF"/>
                  </a:solidFill>
                  <a:sym typeface="Calibri"/>
                </a:rPr>
                <a:t>Get support from quantitative data</a:t>
              </a:r>
            </a:p>
          </p:txBody>
        </p:sp>
        <p:pic>
          <p:nvPicPr>
            <p:cNvPr id="19" name="Picture 20" descr="like84.png"/>
            <p:cNvPicPr>
              <a:picLocks noChangeAspect="1"/>
            </p:cNvPicPr>
            <p:nvPr/>
          </p:nvPicPr>
          <p:blipFill>
            <a:blip r:embed="rId5" cstate="print"/>
            <a:stretch/>
          </p:blipFill>
          <p:spPr>
            <a:xfrm>
              <a:off x="-612576" y="732870"/>
              <a:ext cx="369246" cy="258123"/>
            </a:xfrm>
            <a:prstGeom prst="rect">
              <a:avLst/>
            </a:prstGeom>
          </p:spPr>
        </p:pic>
        <p:pic>
          <p:nvPicPr>
            <p:cNvPr id="20" name="Picture 21" descr="inspiration (1).png"/>
            <p:cNvPicPr>
              <a:picLocks noChangeAspect="1"/>
            </p:cNvPicPr>
            <p:nvPr/>
          </p:nvPicPr>
          <p:blipFill>
            <a:blip r:embed="rId6" cstate="print"/>
            <a:stretch/>
          </p:blipFill>
          <p:spPr>
            <a:xfrm>
              <a:off x="-614879" y="3347272"/>
              <a:ext cx="321718" cy="321719"/>
            </a:xfrm>
            <a:prstGeom prst="rect">
              <a:avLst/>
            </a:prstGeom>
          </p:spPr>
        </p:pic>
        <p:pic>
          <p:nvPicPr>
            <p:cNvPr id="21" name="Picture 33" descr="essential1.png"/>
            <p:cNvPicPr>
              <a:picLocks noChangeAspect="1"/>
            </p:cNvPicPr>
            <p:nvPr/>
          </p:nvPicPr>
          <p:blipFill>
            <a:blip r:embed="rId7" cstate="print"/>
            <a:stretch/>
          </p:blipFill>
          <p:spPr>
            <a:xfrm flipH="1">
              <a:off x="-607654" y="4008600"/>
              <a:ext cx="355118" cy="266339"/>
            </a:xfrm>
            <a:prstGeom prst="rect">
              <a:avLst/>
            </a:prstGeom>
          </p:spPr>
        </p:pic>
        <p:sp>
          <p:nvSpPr>
            <p:cNvPr id="22" name="Oval 34"/>
            <p:cNvSpPr/>
            <p:nvPr/>
          </p:nvSpPr>
          <p:spPr>
            <a:xfrm>
              <a:off x="-396552" y="3987767"/>
              <a:ext cx="166994" cy="172196"/>
            </a:xfrm>
            <a:prstGeom prst="ellipse">
              <a:avLst/>
            </a:prstGeom>
            <a:solidFill>
              <a:schemeClr val="bg1"/>
            </a:solidFill>
            <a:ln w="9525"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82284" tIns="67490" rIns="82284" bIns="67490" rtlCol="0" anchor="ctr" anchorCtr="1"/>
            <a:lstStyle/>
            <a:p>
              <a:pPr algn="ctr" defTabSz="685670">
                <a:defRPr b="0" i="0"/>
              </a:pPr>
              <a:endParaRPr lang="en-US" sz="1100" kern="0">
                <a:solidFill>
                  <a:srgbClr val="000000"/>
                </a:solidFill>
                <a:cs typeface="Arial" pitchFamily="34" charset="0"/>
              </a:endParaRPr>
            </a:p>
          </p:txBody>
        </p:sp>
        <p:sp>
          <p:nvSpPr>
            <p:cNvPr id="23" name="Rectangle 12"/>
            <p:cNvSpPr>
              <a:spLocks noChangeArrowheads="1"/>
            </p:cNvSpPr>
            <p:nvPr/>
          </p:nvSpPr>
          <p:spPr>
            <a:xfrm>
              <a:off x="-236894" y="3925889"/>
              <a:ext cx="2950307" cy="428053"/>
            </a:xfrm>
            <a:prstGeom prst="roundRect">
              <a:avLst/>
            </a:prstGeom>
            <a:noFill/>
            <a:ln>
              <a:noFill/>
            </a:ln>
            <a:effectLst/>
          </p:spPr>
          <p:txBody>
            <a:bodyPr wrap="square" lIns="323912" tIns="26995" rIns="26995" bIns="26995" rtlCol="0" anchor="ctr"/>
            <a:lstStyle/>
            <a:p>
              <a:pPr marL="0" lvl="1" defTabSz="685670">
                <a:buClr>
                  <a:srgbClr val="FFFFFF"/>
                </a:buClr>
                <a:defRPr b="0" i="0"/>
              </a:pPr>
              <a:r>
                <a:rPr lang="en-US" sz="1400" b="1" kern="0" dirty="0">
                  <a:solidFill>
                    <a:srgbClr val="FFFFFF"/>
                  </a:solidFill>
                  <a:sym typeface="Calibri"/>
                </a:rPr>
                <a:t>Create proper conditions</a:t>
              </a:r>
            </a:p>
          </p:txBody>
        </p:sp>
        <p:grpSp>
          <p:nvGrpSpPr>
            <p:cNvPr id="24" name="Group 56"/>
            <p:cNvGrpSpPr/>
            <p:nvPr/>
          </p:nvGrpSpPr>
          <p:grpSpPr>
            <a:xfrm>
              <a:off x="-540568" y="4555130"/>
              <a:ext cx="348489" cy="342350"/>
              <a:chOff x="1690722" y="5011740"/>
              <a:chExt cx="360362" cy="354013"/>
            </a:xfrm>
          </p:grpSpPr>
          <p:sp>
            <p:nvSpPr>
              <p:cNvPr id="25" name="Rectangle 89"/>
              <p:cNvSpPr>
                <a:spLocks noChangeArrowheads="1"/>
              </p:cNvSpPr>
              <p:nvPr/>
            </p:nvSpPr>
            <p:spPr bwMode="auto">
              <a:xfrm>
                <a:off x="1690722" y="5011740"/>
                <a:ext cx="153987" cy="153988"/>
              </a:xfrm>
              <a:prstGeom prst="rect">
                <a:avLst/>
              </a:prstGeom>
              <a:solidFill>
                <a:schemeClr val="bg1"/>
              </a:solidFill>
              <a:ln w="9525">
                <a:noFill/>
                <a:miter lim="800000"/>
                <a:headEnd/>
                <a:tailEnd/>
              </a:ln>
            </p:spPr>
            <p:txBody>
              <a:bodyPr vert="horz" wrap="square" lIns="76200" tIns="38100" rIns="76200" bIns="38100" numCol="1" anchor="t" anchorCtr="0" compatLnSpc="1">
                <a:prstTxWarp prst="textNoShape">
                  <a:avLst/>
                </a:prstTxWarp>
              </a:bodyPr>
              <a:lstStyle/>
              <a:p>
                <a:pPr defTabSz="914180"/>
                <a:endParaRPr lang="en-US" sz="1600" kern="0">
                  <a:solidFill>
                    <a:srgbClr val="000000"/>
                  </a:solidFill>
                </a:endParaRPr>
              </a:p>
            </p:txBody>
          </p:sp>
          <p:sp>
            <p:nvSpPr>
              <p:cNvPr id="26" name="Rectangle 90"/>
              <p:cNvSpPr>
                <a:spLocks noChangeArrowheads="1"/>
              </p:cNvSpPr>
              <p:nvPr/>
            </p:nvSpPr>
            <p:spPr bwMode="auto">
              <a:xfrm>
                <a:off x="1897097" y="5213353"/>
                <a:ext cx="153987" cy="152400"/>
              </a:xfrm>
              <a:prstGeom prst="rect">
                <a:avLst/>
              </a:prstGeom>
              <a:solidFill>
                <a:schemeClr val="bg1"/>
              </a:solidFill>
              <a:ln w="9525">
                <a:noFill/>
                <a:miter lim="800000"/>
                <a:headEnd/>
                <a:tailEnd/>
              </a:ln>
            </p:spPr>
            <p:txBody>
              <a:bodyPr vert="horz" wrap="square" lIns="76200" tIns="38100" rIns="76200" bIns="38100" numCol="1" anchor="t" anchorCtr="0" compatLnSpc="1">
                <a:prstTxWarp prst="textNoShape">
                  <a:avLst/>
                </a:prstTxWarp>
              </a:bodyPr>
              <a:lstStyle/>
              <a:p>
                <a:pPr defTabSz="914180"/>
                <a:endParaRPr lang="en-US" sz="1600" kern="0">
                  <a:solidFill>
                    <a:srgbClr val="000000"/>
                  </a:solidFill>
                </a:endParaRPr>
              </a:p>
            </p:txBody>
          </p:sp>
          <p:sp>
            <p:nvSpPr>
              <p:cNvPr id="27" name="Freeform 30"/>
              <p:cNvSpPr>
                <a:spLocks/>
              </p:cNvSpPr>
              <p:nvPr/>
            </p:nvSpPr>
            <p:spPr bwMode="auto">
              <a:xfrm>
                <a:off x="1739934" y="5192715"/>
                <a:ext cx="131762" cy="139700"/>
              </a:xfrm>
              <a:custGeom>
                <a:avLst/>
                <a:gdLst/>
                <a:ahLst/>
                <a:cxnLst>
                  <a:cxn ang="0">
                    <a:pos x="60" y="44"/>
                  </a:cxn>
                  <a:cxn ang="0">
                    <a:pos x="88" y="44"/>
                  </a:cxn>
                  <a:cxn ang="0">
                    <a:pos x="44" y="0"/>
                  </a:cxn>
                  <a:cxn ang="0">
                    <a:pos x="0" y="44"/>
                  </a:cxn>
                  <a:cxn ang="0">
                    <a:pos x="28" y="44"/>
                  </a:cxn>
                  <a:cxn ang="0">
                    <a:pos x="126" y="134"/>
                  </a:cxn>
                  <a:cxn ang="0">
                    <a:pos x="126" y="102"/>
                  </a:cxn>
                  <a:cxn ang="0">
                    <a:pos x="60" y="44"/>
                  </a:cxn>
                </a:cxnLst>
                <a:rect l="0" t="0" r="r" b="b"/>
                <a:pathLst>
                  <a:path w="126" h="134">
                    <a:moveTo>
                      <a:pt x="60" y="44"/>
                    </a:moveTo>
                    <a:cubicBezTo>
                      <a:pt x="88" y="44"/>
                      <a:pt x="88" y="44"/>
                      <a:pt x="88" y="44"/>
                    </a:cubicBezTo>
                    <a:cubicBezTo>
                      <a:pt x="44" y="0"/>
                      <a:pt x="44" y="0"/>
                      <a:pt x="44" y="0"/>
                    </a:cubicBezTo>
                    <a:cubicBezTo>
                      <a:pt x="0" y="44"/>
                      <a:pt x="0" y="44"/>
                      <a:pt x="0" y="44"/>
                    </a:cubicBezTo>
                    <a:cubicBezTo>
                      <a:pt x="28" y="44"/>
                      <a:pt x="28" y="44"/>
                      <a:pt x="28" y="44"/>
                    </a:cubicBezTo>
                    <a:cubicBezTo>
                      <a:pt x="32" y="94"/>
                      <a:pt x="74" y="134"/>
                      <a:pt x="126" y="134"/>
                    </a:cubicBezTo>
                    <a:cubicBezTo>
                      <a:pt x="126" y="102"/>
                      <a:pt x="126" y="102"/>
                      <a:pt x="126" y="102"/>
                    </a:cubicBezTo>
                    <a:cubicBezTo>
                      <a:pt x="92" y="102"/>
                      <a:pt x="64" y="76"/>
                      <a:pt x="60" y="44"/>
                    </a:cubicBezTo>
                    <a:close/>
                  </a:path>
                </a:pathLst>
              </a:custGeom>
              <a:solidFill>
                <a:schemeClr val="bg1"/>
              </a:solidFill>
              <a:ln w="9525">
                <a:noFill/>
                <a:round/>
                <a:headEnd/>
                <a:tailEnd/>
              </a:ln>
            </p:spPr>
            <p:txBody>
              <a:bodyPr vert="horz" wrap="square" lIns="76200" tIns="38100" rIns="76200" bIns="38100" numCol="1" anchor="t" anchorCtr="0" compatLnSpc="1">
                <a:prstTxWarp prst="textNoShape">
                  <a:avLst/>
                </a:prstTxWarp>
              </a:bodyPr>
              <a:lstStyle/>
              <a:p>
                <a:pPr defTabSz="914180"/>
                <a:endParaRPr lang="en-US" sz="1600" kern="0">
                  <a:solidFill>
                    <a:srgbClr val="000000"/>
                  </a:solidFill>
                </a:endParaRPr>
              </a:p>
            </p:txBody>
          </p:sp>
          <p:sp>
            <p:nvSpPr>
              <p:cNvPr id="28" name="Freeform 31"/>
              <p:cNvSpPr>
                <a:spLocks/>
              </p:cNvSpPr>
              <p:nvPr/>
            </p:nvSpPr>
            <p:spPr bwMode="auto">
              <a:xfrm>
                <a:off x="1876459" y="5045078"/>
                <a:ext cx="134937" cy="141288"/>
              </a:xfrm>
              <a:custGeom>
                <a:avLst/>
                <a:gdLst/>
                <a:ahLst/>
                <a:cxnLst>
                  <a:cxn ang="0">
                    <a:pos x="66" y="91"/>
                  </a:cxn>
                  <a:cxn ang="0">
                    <a:pos x="38" y="91"/>
                  </a:cxn>
                  <a:cxn ang="0">
                    <a:pos x="83" y="135"/>
                  </a:cxn>
                  <a:cxn ang="0">
                    <a:pos x="127" y="91"/>
                  </a:cxn>
                  <a:cxn ang="0">
                    <a:pos x="99" y="91"/>
                  </a:cxn>
                  <a:cxn ang="0">
                    <a:pos x="0" y="0"/>
                  </a:cxn>
                  <a:cxn ang="0">
                    <a:pos x="0" y="33"/>
                  </a:cxn>
                  <a:cxn ang="0">
                    <a:pos x="66" y="91"/>
                  </a:cxn>
                </a:cxnLst>
                <a:rect l="0" t="0" r="r" b="b"/>
                <a:pathLst>
                  <a:path w="127" h="135">
                    <a:moveTo>
                      <a:pt x="66" y="91"/>
                    </a:moveTo>
                    <a:cubicBezTo>
                      <a:pt x="38" y="91"/>
                      <a:pt x="38" y="91"/>
                      <a:pt x="38" y="91"/>
                    </a:cubicBezTo>
                    <a:cubicBezTo>
                      <a:pt x="83" y="135"/>
                      <a:pt x="83" y="135"/>
                      <a:pt x="83" y="135"/>
                    </a:cubicBezTo>
                    <a:cubicBezTo>
                      <a:pt x="127" y="91"/>
                      <a:pt x="127" y="91"/>
                      <a:pt x="127" y="91"/>
                    </a:cubicBezTo>
                    <a:cubicBezTo>
                      <a:pt x="99" y="91"/>
                      <a:pt x="99" y="91"/>
                      <a:pt x="99" y="91"/>
                    </a:cubicBezTo>
                    <a:cubicBezTo>
                      <a:pt x="95" y="40"/>
                      <a:pt x="52" y="0"/>
                      <a:pt x="0" y="0"/>
                    </a:cubicBezTo>
                    <a:cubicBezTo>
                      <a:pt x="0" y="33"/>
                      <a:pt x="0" y="33"/>
                      <a:pt x="0" y="33"/>
                    </a:cubicBezTo>
                    <a:cubicBezTo>
                      <a:pt x="34" y="33"/>
                      <a:pt x="62" y="58"/>
                      <a:pt x="66" y="91"/>
                    </a:cubicBezTo>
                    <a:close/>
                  </a:path>
                </a:pathLst>
              </a:custGeom>
              <a:solidFill>
                <a:schemeClr val="bg1"/>
              </a:solidFill>
              <a:ln w="9525">
                <a:noFill/>
                <a:round/>
                <a:headEnd/>
                <a:tailEnd/>
              </a:ln>
            </p:spPr>
            <p:txBody>
              <a:bodyPr vert="horz" wrap="square" lIns="76200" tIns="38100" rIns="76200" bIns="38100" numCol="1" anchor="t" anchorCtr="0" compatLnSpc="1">
                <a:prstTxWarp prst="textNoShape">
                  <a:avLst/>
                </a:prstTxWarp>
              </a:bodyPr>
              <a:lstStyle/>
              <a:p>
                <a:pPr defTabSz="914180"/>
                <a:endParaRPr lang="en-US" sz="1600" kern="0">
                  <a:solidFill>
                    <a:srgbClr val="000000"/>
                  </a:solidFill>
                </a:endParaRPr>
              </a:p>
            </p:txBody>
          </p:sp>
        </p:grpSp>
        <p:sp>
          <p:nvSpPr>
            <p:cNvPr id="29" name="Rectangle 12"/>
            <p:cNvSpPr>
              <a:spLocks noChangeArrowheads="1"/>
            </p:cNvSpPr>
            <p:nvPr/>
          </p:nvSpPr>
          <p:spPr>
            <a:xfrm>
              <a:off x="-270821" y="4541564"/>
              <a:ext cx="2984233" cy="428053"/>
            </a:xfrm>
            <a:prstGeom prst="roundRect">
              <a:avLst/>
            </a:prstGeom>
            <a:noFill/>
            <a:ln>
              <a:noFill/>
            </a:ln>
            <a:effectLst/>
          </p:spPr>
          <p:txBody>
            <a:bodyPr wrap="square" lIns="323912" tIns="26995" rIns="26995" bIns="26995" rtlCol="0" anchor="ctr"/>
            <a:lstStyle/>
            <a:p>
              <a:pPr marL="0" lvl="1" defTabSz="685670">
                <a:buClr>
                  <a:srgbClr val="FFFFFF"/>
                </a:buClr>
                <a:defRPr b="0" i="0"/>
              </a:pPr>
              <a:r>
                <a:rPr lang="en-US" sz="1400" b="1" kern="0" dirty="0">
                  <a:solidFill>
                    <a:srgbClr val="FFFFFF"/>
                  </a:solidFill>
                  <a:sym typeface="Calibri"/>
                </a:rPr>
                <a:t>Continuous improvement</a:t>
              </a:r>
            </a:p>
          </p:txBody>
        </p:sp>
      </p:grpSp>
      <p:grpSp>
        <p:nvGrpSpPr>
          <p:cNvPr id="30" name="29 Grupo"/>
          <p:cNvGrpSpPr/>
          <p:nvPr/>
        </p:nvGrpSpPr>
        <p:grpSpPr>
          <a:xfrm>
            <a:off x="3081436" y="411510"/>
            <a:ext cx="6747148" cy="4673054"/>
            <a:chOff x="3423816" y="457233"/>
            <a:chExt cx="7017047" cy="5192283"/>
          </a:xfrm>
        </p:grpSpPr>
        <p:sp>
          <p:nvSpPr>
            <p:cNvPr id="31" name="Rectangle 19"/>
            <p:cNvSpPr/>
            <p:nvPr/>
          </p:nvSpPr>
          <p:spPr>
            <a:xfrm>
              <a:off x="3576463" y="4367418"/>
              <a:ext cx="6184056" cy="69493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6192" tIns="74992" rIns="76192" bIns="74992" rtlCol="0" anchor="ctr" anchorCtr="0"/>
            <a:lstStyle/>
            <a:p>
              <a:pPr marL="50775" lvl="1" defTabSz="914001" fontAlgn="base">
                <a:lnSpc>
                  <a:spcPct val="90000"/>
                </a:lnSpc>
                <a:spcAft>
                  <a:spcPts val="360"/>
                </a:spcAft>
                <a:buClr>
                  <a:srgbClr val="AD5300"/>
                </a:buClr>
                <a:defRPr b="0" i="0"/>
              </a:pPr>
              <a:r>
                <a:rPr lang="en-US" sz="1600" kern="0" dirty="0">
                  <a:gradFill>
                    <a:gsLst>
                      <a:gs pos="0">
                        <a:srgbClr val="041E42"/>
                      </a:gs>
                      <a:gs pos="100000">
                        <a:srgbClr val="041E42"/>
                      </a:gs>
                    </a:gsLst>
                    <a:lin ang="1980000" scaled="0"/>
                  </a:gradFill>
                  <a:cs typeface="Arial" pitchFamily="34" charset="0"/>
                  <a:sym typeface="Calibri"/>
                </a:rPr>
                <a:t>Any obstacles we need to manage? Accessibility, training, raising awareness, communication…</a:t>
              </a:r>
            </a:p>
          </p:txBody>
        </p:sp>
        <p:sp>
          <p:nvSpPr>
            <p:cNvPr id="32" name="Rectangle 19"/>
            <p:cNvSpPr/>
            <p:nvPr/>
          </p:nvSpPr>
          <p:spPr>
            <a:xfrm>
              <a:off x="3423816" y="4954577"/>
              <a:ext cx="6336704" cy="69493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6192" tIns="74992" rIns="76192" bIns="74992" rtlCol="0" anchor="ctr" anchorCtr="0"/>
            <a:lstStyle/>
            <a:p>
              <a:pPr marL="50775" lvl="1" defTabSz="914001" fontAlgn="base">
                <a:lnSpc>
                  <a:spcPct val="90000"/>
                </a:lnSpc>
                <a:spcAft>
                  <a:spcPts val="360"/>
                </a:spcAft>
                <a:buClr>
                  <a:srgbClr val="AD5300"/>
                </a:buClr>
                <a:defRPr b="0" i="0"/>
              </a:pPr>
              <a:r>
                <a:rPr lang="en-US" sz="1600" kern="0" dirty="0">
                  <a:gradFill>
                    <a:gsLst>
                      <a:gs pos="0">
                        <a:srgbClr val="041E42"/>
                      </a:gs>
                      <a:gs pos="100000">
                        <a:srgbClr val="041E42"/>
                      </a:gs>
                    </a:gsLst>
                    <a:lin ang="1980000" scaled="0"/>
                  </a:gradFill>
                  <a:cs typeface="Arial" pitchFamily="34" charset="0"/>
                  <a:sym typeface="Calibri"/>
                </a:rPr>
                <a:t>Follow-up, learning from mistakes, giving up paternalism</a:t>
              </a:r>
            </a:p>
          </p:txBody>
        </p:sp>
        <p:sp>
          <p:nvSpPr>
            <p:cNvPr id="33" name="Rectangle 19"/>
            <p:cNvSpPr/>
            <p:nvPr/>
          </p:nvSpPr>
          <p:spPr>
            <a:xfrm>
              <a:off x="3711848" y="3577580"/>
              <a:ext cx="5758024" cy="69493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6192" tIns="74992" rIns="76192" bIns="74992" rtlCol="0" anchor="ctr" anchorCtr="0"/>
            <a:lstStyle/>
            <a:p>
              <a:pPr marL="50775" lvl="1" defTabSz="914001" fontAlgn="base">
                <a:lnSpc>
                  <a:spcPct val="90000"/>
                </a:lnSpc>
                <a:spcAft>
                  <a:spcPts val="360"/>
                </a:spcAft>
                <a:buClr>
                  <a:srgbClr val="AD5300"/>
                </a:buClr>
                <a:defRPr b="0" i="0"/>
              </a:pPr>
              <a:r>
                <a:rPr lang="en-US" sz="1400" kern="0" dirty="0">
                  <a:gradFill>
                    <a:gsLst>
                      <a:gs pos="0">
                        <a:srgbClr val="041E42"/>
                      </a:gs>
                      <a:gs pos="100000">
                        <a:srgbClr val="041E42"/>
                      </a:gs>
                    </a:gsLst>
                    <a:lin ang="1980000" scaled="0"/>
                  </a:gradFill>
                  <a:cs typeface="Arial" pitchFamily="34" charset="0"/>
                  <a:sym typeface="Calibri"/>
                </a:rPr>
                <a:t>Where do we want to be? Does it make sense for our business? How will we know that we are on right track? How will it be when we reach the goal?</a:t>
              </a:r>
            </a:p>
          </p:txBody>
        </p:sp>
        <p:sp>
          <p:nvSpPr>
            <p:cNvPr id="34" name="Rectangle 19"/>
            <p:cNvSpPr/>
            <p:nvPr/>
          </p:nvSpPr>
          <p:spPr>
            <a:xfrm>
              <a:off x="3855864" y="2857500"/>
              <a:ext cx="5618584" cy="69493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6192" tIns="74992" rIns="76192" bIns="74992" rtlCol="0" anchor="ctr" anchorCtr="0"/>
            <a:lstStyle/>
            <a:p>
              <a:pPr marL="50775" lvl="1" defTabSz="914001" fontAlgn="base">
                <a:lnSpc>
                  <a:spcPct val="90000"/>
                </a:lnSpc>
                <a:spcAft>
                  <a:spcPts val="360"/>
                </a:spcAft>
                <a:buClr>
                  <a:srgbClr val="AD5300"/>
                </a:buClr>
                <a:defRPr b="0" i="0"/>
              </a:pPr>
              <a:r>
                <a:rPr lang="en-US" sz="1600" kern="0" dirty="0">
                  <a:gradFill>
                    <a:gsLst>
                      <a:gs pos="0">
                        <a:srgbClr val="041E42"/>
                      </a:gs>
                      <a:gs pos="100000">
                        <a:srgbClr val="041E42"/>
                      </a:gs>
                    </a:gsLst>
                    <a:lin ang="1980000" scaled="0"/>
                  </a:gradFill>
                  <a:cs typeface="Arial" pitchFamily="34" charset="0"/>
                  <a:sym typeface="Calibri"/>
                </a:rPr>
                <a:t>Manage the process based on numbers, not opinions</a:t>
              </a:r>
            </a:p>
          </p:txBody>
        </p:sp>
        <p:sp>
          <p:nvSpPr>
            <p:cNvPr id="35" name="Rectangle 19"/>
            <p:cNvSpPr/>
            <p:nvPr/>
          </p:nvSpPr>
          <p:spPr>
            <a:xfrm>
              <a:off x="4051068" y="2106341"/>
              <a:ext cx="5709452" cy="69493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6192" tIns="74992" rIns="76192" bIns="74992" rtlCol="0" anchor="ctr" anchorCtr="0"/>
            <a:lstStyle/>
            <a:p>
              <a:pPr marL="50775" lvl="1" defTabSz="914001" fontAlgn="base">
                <a:lnSpc>
                  <a:spcPct val="90000"/>
                </a:lnSpc>
                <a:spcAft>
                  <a:spcPts val="360"/>
                </a:spcAft>
                <a:buClr>
                  <a:srgbClr val="AD5300"/>
                </a:buClr>
                <a:defRPr b="0" i="0"/>
              </a:pPr>
              <a:r>
                <a:rPr lang="en-US" sz="1600" kern="0" dirty="0">
                  <a:gradFill>
                    <a:gsLst>
                      <a:gs pos="0">
                        <a:srgbClr val="041E42"/>
                      </a:gs>
                      <a:gs pos="100000">
                        <a:srgbClr val="041E42"/>
                      </a:gs>
                    </a:gsLst>
                    <a:lin ang="1980000" scaled="0"/>
                  </a:gradFill>
                  <a:cs typeface="Arial" pitchFamily="34" charset="0"/>
                  <a:sym typeface="Calibri"/>
                </a:rPr>
                <a:t>Any support from experts? Spread the word: foundations, government agencies, institutions of reference.</a:t>
              </a:r>
            </a:p>
          </p:txBody>
        </p:sp>
        <p:sp>
          <p:nvSpPr>
            <p:cNvPr id="36" name="Rectangle 19"/>
            <p:cNvSpPr/>
            <p:nvPr/>
          </p:nvSpPr>
          <p:spPr>
            <a:xfrm>
              <a:off x="4221972" y="1270842"/>
              <a:ext cx="5367644" cy="69493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6192" tIns="74992" rIns="76192" bIns="74992" rtlCol="0" anchor="ctr" anchorCtr="0"/>
            <a:lstStyle/>
            <a:p>
              <a:pPr marL="50775" lvl="1" defTabSz="914001" fontAlgn="base">
                <a:lnSpc>
                  <a:spcPct val="90000"/>
                </a:lnSpc>
                <a:spcAft>
                  <a:spcPts val="360"/>
                </a:spcAft>
                <a:buClr>
                  <a:srgbClr val="AD5300"/>
                </a:buClr>
                <a:defRPr b="0" i="0"/>
              </a:pPr>
              <a:r>
                <a:rPr lang="en-US" sz="1600" kern="0" dirty="0">
                  <a:gradFill>
                    <a:gsLst>
                      <a:gs pos="0">
                        <a:srgbClr val="041E42"/>
                      </a:gs>
                      <a:gs pos="100000">
                        <a:srgbClr val="041E42"/>
                      </a:gs>
                    </a:gsLst>
                    <a:lin ang="1980000" scaled="0"/>
                  </a:gradFill>
                  <a:cs typeface="Arial" pitchFamily="34" charset="0"/>
                  <a:sym typeface="Calibri"/>
                </a:rPr>
                <a:t>Whom should we involve? Who can share support or information? Who will be affected?</a:t>
              </a:r>
            </a:p>
          </p:txBody>
        </p:sp>
        <p:sp>
          <p:nvSpPr>
            <p:cNvPr id="37" name="Rectangle 19"/>
            <p:cNvSpPr/>
            <p:nvPr/>
          </p:nvSpPr>
          <p:spPr>
            <a:xfrm>
              <a:off x="4361150" y="457233"/>
              <a:ext cx="6079713" cy="694939"/>
            </a:xfrm>
            <a:prstGeom prst="rect">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6192" tIns="74992" rIns="76192" bIns="74992" rtlCol="0" anchor="ctr" anchorCtr="0"/>
            <a:lstStyle/>
            <a:p>
              <a:pPr marL="50775" lvl="1" defTabSz="914001" fontAlgn="base">
                <a:lnSpc>
                  <a:spcPct val="90000"/>
                </a:lnSpc>
                <a:spcAft>
                  <a:spcPts val="360"/>
                </a:spcAft>
                <a:buClr>
                  <a:srgbClr val="AD5300"/>
                </a:buClr>
                <a:defRPr b="0" i="0"/>
              </a:pPr>
              <a:endParaRPr lang="en-US" sz="1600" kern="0" dirty="0">
                <a:gradFill>
                  <a:gsLst>
                    <a:gs pos="0">
                      <a:srgbClr val="041E42"/>
                    </a:gs>
                    <a:gs pos="100000">
                      <a:srgbClr val="041E42"/>
                    </a:gs>
                  </a:gsLst>
                  <a:lin ang="1980000" scaled="0"/>
                </a:gradFill>
                <a:cs typeface="Arial" pitchFamily="34" charset="0"/>
                <a:sym typeface="Calibri"/>
              </a:endParaRPr>
            </a:p>
            <a:p>
              <a:pPr marL="50775" lvl="1" defTabSz="914001" fontAlgn="base">
                <a:lnSpc>
                  <a:spcPct val="90000"/>
                </a:lnSpc>
                <a:spcAft>
                  <a:spcPts val="360"/>
                </a:spcAft>
                <a:buClr>
                  <a:srgbClr val="AD5300"/>
                </a:buClr>
                <a:defRPr b="0" i="0"/>
              </a:pPr>
              <a:r>
                <a:rPr lang="en-US" sz="1600" kern="0" dirty="0">
                  <a:gradFill>
                    <a:gsLst>
                      <a:gs pos="0">
                        <a:srgbClr val="041E42"/>
                      </a:gs>
                      <a:gs pos="100000">
                        <a:srgbClr val="041E42"/>
                      </a:gs>
                    </a:gsLst>
                    <a:lin ang="1980000" scaled="0"/>
                  </a:gradFill>
                  <a:cs typeface="Arial" pitchFamily="34" charset="0"/>
                  <a:sym typeface="Calibri"/>
                </a:rPr>
                <a:t>Why is it important?</a:t>
              </a:r>
            </a:p>
          </p:txBody>
        </p:sp>
      </p:grpSp>
    </p:spTree>
    <p:extLst>
      <p:ext uri="{BB962C8B-B14F-4D97-AF65-F5344CB8AC3E}">
        <p14:creationId xmlns:p14="http://schemas.microsoft.com/office/powerpoint/2010/main" val="35300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0 Rectángulo"/>
          <p:cNvSpPr/>
          <p:nvPr/>
        </p:nvSpPr>
        <p:spPr>
          <a:xfrm>
            <a:off x="251520" y="123478"/>
            <a:ext cx="6701740" cy="513987"/>
          </a:xfrm>
          <a:prstGeom prst="rect">
            <a:avLst/>
          </a:prstGeom>
        </p:spPr>
        <p:txBody>
          <a:bodyPr wrap="square" lIns="82296" tIns="41148" rIns="82296" bIns="41148">
            <a:spAutoFit/>
          </a:bodyPr>
          <a:lstStyle/>
          <a:p>
            <a:pPr marL="0" lvl="5" defTabSz="617161" fontAlgn="base">
              <a:spcAft>
                <a:spcPct val="0"/>
              </a:spcAft>
              <a:defRPr/>
            </a:pPr>
            <a:r>
              <a:rPr lang="en-US" sz="2800" b="1" spc="-135" dirty="0">
                <a:solidFill>
                  <a:schemeClr val="bg1"/>
                </a:solidFill>
                <a:cs typeface="Arial" pitchFamily="34" charset="0"/>
              </a:rPr>
              <a:t>Four Examples</a:t>
            </a:r>
          </a:p>
        </p:txBody>
      </p:sp>
      <p:graphicFrame>
        <p:nvGraphicFramePr>
          <p:cNvPr id="4" name="Diagrama 3"/>
          <p:cNvGraphicFramePr/>
          <p:nvPr>
            <p:extLst>
              <p:ext uri="{D42A27DB-BD31-4B8C-83A1-F6EECF244321}">
                <p14:modId xmlns:p14="http://schemas.microsoft.com/office/powerpoint/2010/main" val="2881306409"/>
              </p:ext>
            </p:extLst>
          </p:nvPr>
        </p:nvGraphicFramePr>
        <p:xfrm>
          <a:off x="251520" y="921812"/>
          <a:ext cx="8712968" cy="4208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4203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4885" y="1275606"/>
            <a:ext cx="8784976" cy="3245065"/>
            <a:chOff x="-36512" y="1270901"/>
            <a:chExt cx="9252520" cy="3461089"/>
          </a:xfrm>
        </p:grpSpPr>
        <p:grpSp>
          <p:nvGrpSpPr>
            <p:cNvPr id="3" name="Group 2"/>
            <p:cNvGrpSpPr/>
            <p:nvPr/>
          </p:nvGrpSpPr>
          <p:grpSpPr>
            <a:xfrm>
              <a:off x="2627784" y="1272390"/>
              <a:ext cx="3737591" cy="3459600"/>
              <a:chOff x="2700000" y="840342"/>
              <a:chExt cx="3737591" cy="3459600"/>
            </a:xfrm>
          </p:grpSpPr>
          <p:pic>
            <p:nvPicPr>
              <p:cNvPr id="12" name="1 Marcador de contenido"/>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00000" y="840342"/>
                <a:ext cx="3737591" cy="3459600"/>
              </a:xfrm>
              <a:prstGeom prst="rect">
                <a:avLst/>
              </a:prstGeom>
              <a:effectLst>
                <a:outerShdw blurRad="50800" dist="38100" dir="8100000" algn="tr" rotWithShape="0">
                  <a:prstClr val="black">
                    <a:alpha val="40000"/>
                  </a:prstClr>
                </a:outerShdw>
              </a:effectLst>
            </p:spPr>
          </p:pic>
          <p:pic>
            <p:nvPicPr>
              <p:cNvPr id="7" name="6 Imagen"/>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01377" y="840342"/>
                <a:ext cx="1781391" cy="485937"/>
              </a:xfrm>
              <a:prstGeom prst="rect">
                <a:avLst/>
              </a:prstGeom>
            </p:spPr>
          </p:pic>
          <p:pic>
            <p:nvPicPr>
              <p:cNvPr id="8" name="7 Imagen"/>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3001082" y="3360636"/>
                <a:ext cx="1282886" cy="566360"/>
              </a:xfrm>
              <a:prstGeom prst="rect">
                <a:avLst/>
              </a:prstGeom>
            </p:spPr>
          </p:pic>
        </p:grpSp>
        <p:grpSp>
          <p:nvGrpSpPr>
            <p:cNvPr id="2" name="Group 1"/>
            <p:cNvGrpSpPr/>
            <p:nvPr/>
          </p:nvGrpSpPr>
          <p:grpSpPr>
            <a:xfrm>
              <a:off x="-36512" y="1270901"/>
              <a:ext cx="9252520" cy="3461089"/>
              <a:chOff x="-36512" y="1270901"/>
              <a:chExt cx="9252520" cy="3461089"/>
            </a:xfrm>
          </p:grpSpPr>
          <p:grpSp>
            <p:nvGrpSpPr>
              <p:cNvPr id="11" name="10 Grupo"/>
              <p:cNvGrpSpPr/>
              <p:nvPr/>
            </p:nvGrpSpPr>
            <p:grpSpPr>
              <a:xfrm>
                <a:off x="-36512" y="1270901"/>
                <a:ext cx="9252520" cy="3461089"/>
                <a:chOff x="-65659" y="316352"/>
                <a:chExt cx="9365333" cy="3461089"/>
              </a:xfrm>
            </p:grpSpPr>
            <p:pic>
              <p:nvPicPr>
                <p:cNvPr id="13" name="12 Imagen"/>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94437" y="316352"/>
                  <a:ext cx="2405237" cy="3461089"/>
                </a:xfrm>
                <a:prstGeom prst="rect">
                  <a:avLst/>
                </a:prstGeom>
                <a:effectLst>
                  <a:outerShdw blurRad="50800" dist="38100" dir="8400000" algn="r" rotWithShape="0">
                    <a:prstClr val="black">
                      <a:alpha val="40000"/>
                    </a:prstClr>
                  </a:outerShdw>
                </a:effectLst>
              </p:spPr>
            </p:pic>
            <p:pic>
              <p:nvPicPr>
                <p:cNvPr id="14" name="13 Imagen"/>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659" y="325594"/>
                  <a:ext cx="2275367" cy="3442603"/>
                </a:xfrm>
                <a:prstGeom prst="rect">
                  <a:avLst/>
                </a:prstGeom>
                <a:effectLst>
                  <a:outerShdw blurRad="50800" dist="38100" dir="2700000" algn="tl" rotWithShape="0">
                    <a:schemeClr val="tx1">
                      <a:alpha val="40000"/>
                    </a:schemeClr>
                  </a:outerShdw>
                </a:effectLst>
              </p:spPr>
            </p:pic>
          </p:grpSp>
          <p:pic>
            <p:nvPicPr>
              <p:cNvPr id="9" name="8 Imagen"/>
              <p:cNvPicPr>
                <a:picLocks/>
              </p:cNvPicPr>
              <p:nvPr/>
            </p:nvPicPr>
            <p:blipFill rotWithShape="1">
              <a:blip r:embed="rId9" cstate="email">
                <a:extLst>
                  <a:ext uri="{28A0092B-C50C-407E-A947-70E740481C1C}">
                    <a14:useLocalDpi xmlns:a14="http://schemas.microsoft.com/office/drawing/2010/main"/>
                  </a:ext>
                </a:extLst>
              </a:blip>
              <a:srcRect/>
              <a:stretch/>
            </p:blipFill>
            <p:spPr>
              <a:xfrm>
                <a:off x="6828656" y="1280143"/>
                <a:ext cx="1345973" cy="349200"/>
              </a:xfrm>
              <a:prstGeom prst="rect">
                <a:avLst/>
              </a:prstGeom>
              <a:effectLst/>
            </p:spPr>
          </p:pic>
          <p:pic>
            <p:nvPicPr>
              <p:cNvPr id="10" name="9 Imagen"/>
              <p:cNvPicPr>
                <a:picLocks noChangeAspect="1"/>
              </p:cNvPicPr>
              <p:nvPr/>
            </p:nvPicPr>
            <p:blipFill rotWithShape="1">
              <a:blip r:embed="rId10" cstate="email">
                <a:extLst>
                  <a:ext uri="{28A0092B-C50C-407E-A947-70E740481C1C}">
                    <a14:useLocalDpi xmlns:a14="http://schemas.microsoft.com/office/drawing/2010/main"/>
                  </a:ext>
                </a:extLst>
              </a:blip>
              <a:srcRect t="44181" r="30157" b="28600"/>
              <a:stretch/>
            </p:blipFill>
            <p:spPr>
              <a:xfrm>
                <a:off x="-36512" y="2787774"/>
                <a:ext cx="1571299" cy="950400"/>
              </a:xfrm>
              <a:prstGeom prst="rect">
                <a:avLst/>
              </a:prstGeom>
            </p:spPr>
          </p:pic>
        </p:grpSp>
      </p:grpSp>
      <p:sp>
        <p:nvSpPr>
          <p:cNvPr id="15" name="13 CuadroTexto"/>
          <p:cNvSpPr txBox="1"/>
          <p:nvPr/>
        </p:nvSpPr>
        <p:spPr>
          <a:xfrm>
            <a:off x="251520" y="153432"/>
            <a:ext cx="8629049" cy="618118"/>
          </a:xfrm>
          <a:prstGeom prst="rect">
            <a:avLst/>
          </a:prstGeom>
          <a:noFill/>
        </p:spPr>
        <p:txBody>
          <a:bodyPr wrap="square" rtlCol="0">
            <a:spAutoFit/>
          </a:bodyPr>
          <a:lstStyle/>
          <a:p>
            <a:pPr>
              <a:lnSpc>
                <a:spcPts val="4100"/>
              </a:lnSpc>
            </a:pPr>
            <a:r>
              <a:rPr lang="en-US" sz="3600" dirty="0">
                <a:gradFill>
                  <a:gsLst>
                    <a:gs pos="9000">
                      <a:srgbClr val="041E42"/>
                    </a:gs>
                    <a:gs pos="100000">
                      <a:srgbClr val="009494"/>
                    </a:gs>
                  </a:gsLst>
                  <a:lin ang="1980000" scaled="0"/>
                </a:gradFill>
              </a:rPr>
              <a:t>Learn more from </a:t>
            </a:r>
            <a:r>
              <a:rPr lang="en-US" sz="3600" dirty="0" err="1">
                <a:gradFill>
                  <a:gsLst>
                    <a:gs pos="9000">
                      <a:srgbClr val="041E42"/>
                    </a:gs>
                    <a:gs pos="100000">
                      <a:srgbClr val="009494"/>
                    </a:gs>
                  </a:gsLst>
                  <a:lin ang="1980000" scaled="0"/>
                </a:gradFill>
              </a:rPr>
              <a:t>Repsol</a:t>
            </a:r>
            <a:r>
              <a:rPr lang="en-US" sz="3600" dirty="0">
                <a:gradFill>
                  <a:gsLst>
                    <a:gs pos="9000">
                      <a:srgbClr val="041E42"/>
                    </a:gs>
                    <a:gs pos="100000">
                      <a:srgbClr val="009494"/>
                    </a:gs>
                  </a:gsLst>
                  <a:lin ang="1980000" scaled="0"/>
                </a:gradFill>
              </a:rPr>
              <a:t> publications</a:t>
            </a:r>
          </a:p>
        </p:txBody>
      </p:sp>
    </p:spTree>
    <p:extLst>
      <p:ext uri="{BB962C8B-B14F-4D97-AF65-F5344CB8AC3E}">
        <p14:creationId xmlns:p14="http://schemas.microsoft.com/office/powerpoint/2010/main" val="62061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55926"/>
            <a:ext cx="9144000" cy="987574"/>
          </a:xfrm>
          <a:prstGeom prst="rect">
            <a:avLst/>
          </a:prstGeom>
          <a:gradFill flip="none" rotWithShape="1">
            <a:gsLst>
              <a:gs pos="0">
                <a:schemeClr val="tx1">
                  <a:lumMod val="20000"/>
                  <a:lumOff val="80000"/>
                  <a:alpha val="77000"/>
                </a:schemeClr>
              </a:gs>
              <a:gs pos="100000">
                <a:schemeClr val="bg2">
                  <a:lumMod val="20000"/>
                  <a:lumOff val="80000"/>
                </a:schemeClr>
              </a:gs>
            </a:gsLst>
            <a:lin ang="5400000" scaled="1"/>
            <a:tileRect/>
          </a:gra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s-ES">
              <a:solidFill>
                <a:srgbClr val="6E6259"/>
              </a:solidFill>
            </a:endParaRPr>
          </a:p>
        </p:txBody>
      </p:sp>
      <p:pic>
        <p:nvPicPr>
          <p:cNvPr id="36" name="Imagen 3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95606" y="123478"/>
            <a:ext cx="912898" cy="765313"/>
          </a:xfrm>
          <a:prstGeom prst="rect">
            <a:avLst/>
          </a:prstGeom>
        </p:spPr>
      </p:pic>
      <p:sp>
        <p:nvSpPr>
          <p:cNvPr id="6" name="13 CuadroTexto"/>
          <p:cNvSpPr txBox="1"/>
          <p:nvPr/>
        </p:nvSpPr>
        <p:spPr>
          <a:xfrm>
            <a:off x="179512" y="-20538"/>
            <a:ext cx="7260897" cy="618118"/>
          </a:xfrm>
          <a:prstGeom prst="rect">
            <a:avLst/>
          </a:prstGeom>
          <a:noFill/>
        </p:spPr>
        <p:txBody>
          <a:bodyPr wrap="square" rtlCol="0">
            <a:spAutoFit/>
          </a:bodyPr>
          <a:lstStyle/>
          <a:p>
            <a:pPr>
              <a:lnSpc>
                <a:spcPts val="4100"/>
              </a:lnSpc>
            </a:pPr>
            <a:r>
              <a:rPr lang="en-US" sz="3200" dirty="0">
                <a:gradFill>
                  <a:gsLst>
                    <a:gs pos="9000">
                      <a:srgbClr val="041E42"/>
                    </a:gs>
                    <a:gs pos="100000">
                      <a:srgbClr val="009494"/>
                    </a:gs>
                  </a:gsLst>
                  <a:lin ang="1980000" scaled="0"/>
                </a:gradFill>
              </a:rPr>
              <a:t>Video (1 minute)</a:t>
            </a:r>
          </a:p>
        </p:txBody>
      </p:sp>
    </p:spTree>
    <p:extLst>
      <p:ext uri="{BB962C8B-B14F-4D97-AF65-F5344CB8AC3E}">
        <p14:creationId xmlns:p14="http://schemas.microsoft.com/office/powerpoint/2010/main" val="94524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rma libre 7"/>
          <p:cNvSpPr/>
          <p:nvPr/>
        </p:nvSpPr>
        <p:spPr>
          <a:xfrm>
            <a:off x="-38101" y="-38100"/>
            <a:ext cx="5438775" cy="5248275"/>
          </a:xfrm>
          <a:custGeom>
            <a:avLst/>
            <a:gdLst>
              <a:gd name="connsiteX0" fmla="*/ 0 w 3429000"/>
              <a:gd name="connsiteY0" fmla="*/ 0 h 5229225"/>
              <a:gd name="connsiteX1" fmla="*/ 3429000 w 3429000"/>
              <a:gd name="connsiteY1" fmla="*/ 0 h 5229225"/>
              <a:gd name="connsiteX2" fmla="*/ 2314575 w 3429000"/>
              <a:gd name="connsiteY2" fmla="*/ 5229225 h 5229225"/>
              <a:gd name="connsiteX3" fmla="*/ 0 w 3429000"/>
              <a:gd name="connsiteY3" fmla="*/ 5229225 h 5229225"/>
              <a:gd name="connsiteX4" fmla="*/ 0 w 3429000"/>
              <a:gd name="connsiteY4" fmla="*/ 0 h 5229225"/>
              <a:gd name="connsiteX0" fmla="*/ 0 w 5438775"/>
              <a:gd name="connsiteY0" fmla="*/ 0 h 5229225"/>
              <a:gd name="connsiteX1" fmla="*/ 5438775 w 5438775"/>
              <a:gd name="connsiteY1" fmla="*/ 0 h 5229225"/>
              <a:gd name="connsiteX2" fmla="*/ 4324350 w 5438775"/>
              <a:gd name="connsiteY2" fmla="*/ 5229225 h 5229225"/>
              <a:gd name="connsiteX3" fmla="*/ 2009775 w 5438775"/>
              <a:gd name="connsiteY3" fmla="*/ 5229225 h 5229225"/>
              <a:gd name="connsiteX4" fmla="*/ 0 w 5438775"/>
              <a:gd name="connsiteY4" fmla="*/ 0 h 5229225"/>
              <a:gd name="connsiteX0" fmla="*/ 0 w 5438775"/>
              <a:gd name="connsiteY0" fmla="*/ 0 h 5248275"/>
              <a:gd name="connsiteX1" fmla="*/ 5438775 w 5438775"/>
              <a:gd name="connsiteY1" fmla="*/ 0 h 5248275"/>
              <a:gd name="connsiteX2" fmla="*/ 4324350 w 5438775"/>
              <a:gd name="connsiteY2" fmla="*/ 5229225 h 5248275"/>
              <a:gd name="connsiteX3" fmla="*/ 0 w 5438775"/>
              <a:gd name="connsiteY3" fmla="*/ 5248275 h 5248275"/>
              <a:gd name="connsiteX4" fmla="*/ 0 w 5438775"/>
              <a:gd name="connsiteY4" fmla="*/ 0 h 5248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8775" h="5248275">
                <a:moveTo>
                  <a:pt x="0" y="0"/>
                </a:moveTo>
                <a:lnTo>
                  <a:pt x="5438775" y="0"/>
                </a:lnTo>
                <a:lnTo>
                  <a:pt x="4324350" y="5229225"/>
                </a:lnTo>
                <a:lnTo>
                  <a:pt x="0" y="5248275"/>
                </a:lnTo>
                <a:lnTo>
                  <a:pt x="0" y="0"/>
                </a:lnTo>
                <a:close/>
              </a:path>
            </a:pathLst>
          </a:custGeom>
          <a:gradFill>
            <a:gsLst>
              <a:gs pos="0">
                <a:schemeClr val="accent4"/>
              </a:gs>
              <a:gs pos="100000">
                <a:schemeClr val="accent1"/>
              </a:gs>
            </a:gsLst>
            <a:lin ang="1980000" scaled="0"/>
          </a:gradFill>
          <a:ln w="25400" cap="flat" cmpd="sng" algn="ctr">
            <a:noFill/>
            <a:prstDash val="solid"/>
          </a:ln>
          <a:effectLst/>
        </p:spPr>
        <p:txBody>
          <a:bodyPr wrap="square" rtlCol="0" anchor="ctr">
            <a:noAutofit/>
          </a:bodyPr>
          <a:lstStyle/>
          <a:p>
            <a:pPr algn="ctr"/>
            <a:endParaRPr lang="es-ES" sz="1350" kern="0">
              <a:solidFill>
                <a:srgbClr val="FFFFFF"/>
              </a:solidFill>
            </a:endParaRPr>
          </a:p>
        </p:txBody>
      </p:sp>
      <p:pic>
        <p:nvPicPr>
          <p:cNvPr id="24" name="Imagen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7549" y="695325"/>
            <a:ext cx="1219993" cy="1022760"/>
          </a:xfrm>
          <a:prstGeom prst="rect">
            <a:avLst/>
          </a:prstGeom>
        </p:spPr>
      </p:pic>
      <p:sp>
        <p:nvSpPr>
          <p:cNvPr id="14" name="8 Título"/>
          <p:cNvSpPr txBox="1">
            <a:spLocks/>
          </p:cNvSpPr>
          <p:nvPr/>
        </p:nvSpPr>
        <p:spPr>
          <a:xfrm>
            <a:off x="246954" y="1014295"/>
            <a:ext cx="2979727" cy="1032526"/>
          </a:xfrm>
          <a:prstGeom prst="rect">
            <a:avLst/>
          </a:prstGeom>
        </p:spPr>
        <p:txBody>
          <a:bodyPr vert="horz" lIns="91430" tIns="45715" rIns="91430" bIns="45715" rtlCol="0" anchor="t">
            <a:noAutofit/>
          </a:bodyPr>
          <a:lstStyle>
            <a:lvl1pPr algn="l" defTabSz="914400" rtl="0" eaLnBrk="1" latinLnBrk="0" hangingPunct="1">
              <a:spcBef>
                <a:spcPct val="0"/>
              </a:spcBef>
              <a:buNone/>
              <a:defRPr sz="1600" kern="1200">
                <a:solidFill>
                  <a:srgbClr val="AFA39A"/>
                </a:solidFill>
                <a:latin typeface="Arial" pitchFamily="34" charset="0"/>
                <a:ea typeface="+mj-ea"/>
                <a:cs typeface="Arial" pitchFamily="34" charset="0"/>
              </a:defRPr>
            </a:lvl1pPr>
          </a:lstStyle>
          <a:p>
            <a:pPr>
              <a:lnSpc>
                <a:spcPts val="3400"/>
              </a:lnSpc>
            </a:pPr>
            <a:r>
              <a:rPr lang="es-ES" sz="4000" dirty="0">
                <a:solidFill>
                  <a:srgbClr val="FFFFFF"/>
                </a:solidFill>
                <a:latin typeface="Repsol" panose="02000506030000020004" pitchFamily="2" charset="0"/>
              </a:rPr>
              <a:t>THANK YOU</a:t>
            </a:r>
          </a:p>
          <a:p>
            <a:pPr>
              <a:lnSpc>
                <a:spcPts val="3400"/>
              </a:lnSpc>
            </a:pPr>
            <a:endParaRPr lang="es-ES" sz="4000" dirty="0">
              <a:solidFill>
                <a:srgbClr val="FFFFFF"/>
              </a:solidFill>
              <a:latin typeface="Repsol" panose="02000506030000020004" pitchFamily="2" charset="0"/>
            </a:endParaRPr>
          </a:p>
          <a:p>
            <a:pPr>
              <a:lnSpc>
                <a:spcPts val="3400"/>
              </a:lnSpc>
            </a:pPr>
            <a:endParaRPr lang="es-ES" sz="4000" dirty="0">
              <a:solidFill>
                <a:srgbClr val="FFFFFF"/>
              </a:solidFill>
              <a:latin typeface="Repsol" panose="02000506030000020004" pitchFamily="2" charset="0"/>
            </a:endParaRPr>
          </a:p>
          <a:p>
            <a:pPr>
              <a:lnSpc>
                <a:spcPts val="3400"/>
              </a:lnSpc>
            </a:pPr>
            <a:r>
              <a:rPr lang="es-ES" sz="4000" dirty="0">
                <a:solidFill>
                  <a:srgbClr val="FFFFFF"/>
                </a:solidFill>
                <a:latin typeface="Repsol" panose="02000506030000020004" pitchFamily="2" charset="0"/>
              </a:rPr>
              <a:t>Q&amp;A</a:t>
            </a:r>
          </a:p>
        </p:txBody>
      </p:sp>
    </p:spTree>
    <p:extLst>
      <p:ext uri="{BB962C8B-B14F-4D97-AF65-F5344CB8AC3E}">
        <p14:creationId xmlns:p14="http://schemas.microsoft.com/office/powerpoint/2010/main" val="350958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0-#ppt_w/2"/>
                                          </p:val>
                                        </p:tav>
                                        <p:tav tm="100000">
                                          <p:val>
                                            <p:strVal val="#ppt_x"/>
                                          </p:val>
                                        </p:tav>
                                      </p:tavLst>
                                    </p:anim>
                                    <p:anim calcmode="lin" valueType="num">
                                      <p:cBhvr additive="base">
                                        <p:cTn id="8" dur="15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90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750"/>
                                        <p:tgtEl>
                                          <p:spTgt spid="24"/>
                                        </p:tgtEl>
                                      </p:cBhvr>
                                    </p:animEffect>
                                  </p:childTnLst>
                                </p:cTn>
                              </p:par>
                            </p:childTnLst>
                          </p:cTn>
                        </p:par>
                        <p:par>
                          <p:cTn id="12" fill="hold">
                            <p:stCondLst>
                              <p:cond delay="1650"/>
                            </p:stCondLst>
                            <p:childTnLst>
                              <p:par>
                                <p:cTn id="13" presetID="10" presetClass="entr" presetSubtype="0" fill="hold" grpId="0" nodeType="afterEffect">
                                  <p:stCondLst>
                                    <p:cond delay="5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540775"/>
            <a:ext cx="4392488" cy="224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07504" y="2571750"/>
            <a:ext cx="7344816" cy="2486579"/>
            <a:chOff x="755576" y="2057029"/>
            <a:chExt cx="7658000" cy="2558587"/>
          </a:xfrm>
        </p:grpSpPr>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7661" y="2067694"/>
              <a:ext cx="2804739" cy="1872208"/>
            </a:xfrm>
            <a:prstGeom prst="rect">
              <a:avLst/>
            </a:prstGeom>
          </p:spPr>
        </p:pic>
        <p:pic>
          <p:nvPicPr>
            <p:cNvPr id="1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62" b="2091"/>
            <a:stretch/>
          </p:blipFill>
          <p:spPr bwMode="auto">
            <a:xfrm>
              <a:off x="755576" y="2057029"/>
              <a:ext cx="1989208" cy="1882874"/>
            </a:xfrm>
            <a:prstGeom prst="parallelogram">
              <a:avLst>
                <a:gd name="adj" fmla="val 23403"/>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12 CuadroTexto"/>
            <p:cNvSpPr txBox="1"/>
            <p:nvPr/>
          </p:nvSpPr>
          <p:spPr>
            <a:xfrm>
              <a:off x="755576" y="4218642"/>
              <a:ext cx="1520078" cy="369332"/>
            </a:xfrm>
            <a:prstGeom prst="rect">
              <a:avLst/>
            </a:prstGeom>
            <a:noFill/>
          </p:spPr>
          <p:txBody>
            <a:bodyPr wrap="square" rtlCol="0">
              <a:spAutoFit/>
            </a:bodyPr>
            <a:lstStyle/>
            <a:p>
              <a:r>
                <a:rPr lang="en-US" b="1" dirty="0">
                  <a:solidFill>
                    <a:srgbClr val="00224C"/>
                  </a:solidFill>
                </a:rPr>
                <a:t>Search</a:t>
              </a:r>
            </a:p>
          </p:txBody>
        </p:sp>
        <p:sp>
          <p:nvSpPr>
            <p:cNvPr id="14" name="13 CuadroTexto"/>
            <p:cNvSpPr txBox="1"/>
            <p:nvPr/>
          </p:nvSpPr>
          <p:spPr>
            <a:xfrm>
              <a:off x="2699792" y="4246284"/>
              <a:ext cx="1953369" cy="369332"/>
            </a:xfrm>
            <a:prstGeom prst="rect">
              <a:avLst/>
            </a:prstGeom>
            <a:noFill/>
          </p:spPr>
          <p:txBody>
            <a:bodyPr wrap="square" rtlCol="0">
              <a:spAutoFit/>
            </a:bodyPr>
            <a:lstStyle/>
            <a:p>
              <a:r>
                <a:rPr lang="en-US" b="1" dirty="0">
                  <a:solidFill>
                    <a:srgbClr val="00224C"/>
                  </a:solidFill>
                </a:rPr>
                <a:t>Transformation</a:t>
              </a:r>
            </a:p>
          </p:txBody>
        </p:sp>
        <p:sp>
          <p:nvSpPr>
            <p:cNvPr id="15" name="14 CuadroTexto"/>
            <p:cNvSpPr txBox="1"/>
            <p:nvPr/>
          </p:nvSpPr>
          <p:spPr>
            <a:xfrm>
              <a:off x="5367661" y="4218642"/>
              <a:ext cx="3045915" cy="369332"/>
            </a:xfrm>
            <a:prstGeom prst="rect">
              <a:avLst/>
            </a:prstGeom>
            <a:noFill/>
          </p:spPr>
          <p:txBody>
            <a:bodyPr wrap="square" rtlCol="0">
              <a:spAutoFit/>
            </a:bodyPr>
            <a:lstStyle/>
            <a:p>
              <a:r>
                <a:rPr lang="en-US" b="1" dirty="0">
                  <a:solidFill>
                    <a:srgbClr val="00224C"/>
                  </a:solidFill>
                </a:rPr>
                <a:t>Energy for daily use</a:t>
              </a:r>
            </a:p>
          </p:txBody>
        </p:sp>
        <p:pic>
          <p:nvPicPr>
            <p:cNvPr id="17" name="1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2067694"/>
              <a:ext cx="2539708" cy="1872208"/>
            </a:xfrm>
            <a:prstGeom prst="rect">
              <a:avLst/>
            </a:prstGeom>
          </p:spPr>
        </p:pic>
      </p:grpSp>
      <p:sp>
        <p:nvSpPr>
          <p:cNvPr id="18" name="1 Título"/>
          <p:cNvSpPr txBox="1">
            <a:spLocks/>
          </p:cNvSpPr>
          <p:nvPr/>
        </p:nvSpPr>
        <p:spPr>
          <a:xfrm>
            <a:off x="72299" y="127590"/>
            <a:ext cx="5291789" cy="1143903"/>
          </a:xfrm>
          <a:prstGeom prst="rect">
            <a:avLst/>
          </a:prstGeom>
        </p:spPr>
        <p:txBody>
          <a:bodyPr wrap="square" anchor="t">
            <a:spAutoFit/>
          </a:bodyPr>
          <a:lstStyle>
            <a:lvl1pPr algn="l" defTabSz="685800" rtl="0" eaLnBrk="1" latinLnBrk="0" hangingPunct="1">
              <a:spcBef>
                <a:spcPct val="0"/>
              </a:spcBef>
              <a:buNone/>
              <a:defRPr lang="es-ES" sz="2100" b="1" kern="1200" spc="-83" dirty="0">
                <a:ln w="3175">
                  <a:noFill/>
                </a:ln>
                <a:solidFill>
                  <a:schemeClr val="tx1"/>
                </a:solidFill>
                <a:latin typeface="Arial" pitchFamily="34" charset="0"/>
                <a:ea typeface="+mn-ea"/>
                <a:cs typeface="Arial" pitchFamily="34" charset="0"/>
              </a:defRPr>
            </a:lvl1pPr>
          </a:lstStyle>
          <a:p>
            <a:pPr defTabSz="914400">
              <a:lnSpc>
                <a:spcPts val="4100"/>
              </a:lnSpc>
            </a:pPr>
            <a:r>
              <a:rPr lang="en-US" sz="3200" dirty="0">
                <a:gradFill>
                  <a:gsLst>
                    <a:gs pos="9000">
                      <a:srgbClr val="041E42"/>
                    </a:gs>
                    <a:gs pos="100000">
                      <a:srgbClr val="009494"/>
                    </a:gs>
                  </a:gsLst>
                  <a:lin ang="1980000" scaled="0"/>
                </a:gradFill>
                <a:latin typeface="+mn-lt"/>
                <a:cs typeface="+mn-cs"/>
              </a:rPr>
              <a:t>REPSOL: global integrated </a:t>
            </a:r>
          </a:p>
          <a:p>
            <a:pPr defTabSz="914400">
              <a:lnSpc>
                <a:spcPts val="4100"/>
              </a:lnSpc>
            </a:pPr>
            <a:r>
              <a:rPr lang="en-US" sz="3200" dirty="0">
                <a:gradFill>
                  <a:gsLst>
                    <a:gs pos="9000">
                      <a:srgbClr val="041E42"/>
                    </a:gs>
                    <a:gs pos="100000">
                      <a:srgbClr val="009494"/>
                    </a:gs>
                  </a:gsLst>
                  <a:lin ang="1980000" scaled="0"/>
                </a:gradFill>
                <a:latin typeface="+mn-lt"/>
                <a:cs typeface="+mn-cs"/>
              </a:rPr>
              <a:t>energy company </a:t>
            </a:r>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9457" y="117003"/>
            <a:ext cx="699047" cy="58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95536" y="1648780"/>
            <a:ext cx="4752528" cy="646331"/>
          </a:xfrm>
          <a:prstGeom prst="rect">
            <a:avLst/>
          </a:prstGeom>
          <a:noFill/>
        </p:spPr>
        <p:txBody>
          <a:bodyPr wrap="square" rtlCol="0">
            <a:spAutoFit/>
          </a:bodyPr>
          <a:lstStyle/>
          <a:p>
            <a:r>
              <a:rPr lang="en-US" dirty="0">
                <a:solidFill>
                  <a:srgbClr val="00224C"/>
                </a:solidFill>
              </a:rPr>
              <a:t>27,000 employees of over 80 nationalities </a:t>
            </a:r>
          </a:p>
          <a:p>
            <a:r>
              <a:rPr lang="en-US" dirty="0">
                <a:solidFill>
                  <a:srgbClr val="00224C"/>
                </a:solidFill>
              </a:rPr>
              <a:t>in more than 40 countries</a:t>
            </a:r>
          </a:p>
        </p:txBody>
      </p:sp>
    </p:spTree>
    <p:extLst>
      <p:ext uri="{BB962C8B-B14F-4D97-AF65-F5344CB8AC3E}">
        <p14:creationId xmlns:p14="http://schemas.microsoft.com/office/powerpoint/2010/main" val="1442255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rotWithShape="1">
          <a:blip r:embed="rId3">
            <a:extLst>
              <a:ext uri="{28A0092B-C50C-407E-A947-70E740481C1C}">
                <a14:useLocalDpi xmlns:a14="http://schemas.microsoft.com/office/drawing/2010/main" val="0"/>
              </a:ext>
            </a:extLst>
          </a:blip>
          <a:srcRect l="50457" r="2966"/>
          <a:stretch/>
        </p:blipFill>
        <p:spPr>
          <a:xfrm flipH="1">
            <a:off x="-15231" y="0"/>
            <a:ext cx="3609213" cy="5143500"/>
          </a:xfrm>
          <a:custGeom>
            <a:avLst/>
            <a:gdLst>
              <a:gd name="connsiteX0" fmla="*/ 3609213 w 3609213"/>
              <a:gd name="connsiteY0" fmla="*/ 0 h 5143500"/>
              <a:gd name="connsiteX1" fmla="*/ 0 w 3609213"/>
              <a:gd name="connsiteY1" fmla="*/ 0 h 5143500"/>
              <a:gd name="connsiteX2" fmla="*/ 1088572 w 3609213"/>
              <a:gd name="connsiteY2" fmla="*/ 5143500 h 5143500"/>
              <a:gd name="connsiteX3" fmla="*/ 3609213 w 3609213"/>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3609213" h="5143500">
                <a:moveTo>
                  <a:pt x="3609213" y="0"/>
                </a:moveTo>
                <a:lnTo>
                  <a:pt x="0" y="0"/>
                </a:lnTo>
                <a:lnTo>
                  <a:pt x="1088572" y="5143500"/>
                </a:lnTo>
                <a:lnTo>
                  <a:pt x="3609213" y="5143500"/>
                </a:lnTo>
                <a:close/>
              </a:path>
            </a:pathLst>
          </a:custGeom>
        </p:spPr>
      </p:pic>
      <p:sp>
        <p:nvSpPr>
          <p:cNvPr id="28" name="Forma libre 27"/>
          <p:cNvSpPr/>
          <p:nvPr/>
        </p:nvSpPr>
        <p:spPr>
          <a:xfrm>
            <a:off x="-37260" y="339502"/>
            <a:ext cx="3745163" cy="1944216"/>
          </a:xfrm>
          <a:custGeom>
            <a:avLst/>
            <a:gdLst>
              <a:gd name="connsiteX0" fmla="*/ 0 w 5255458"/>
              <a:gd name="connsiteY0" fmla="*/ 0 h 1467684"/>
              <a:gd name="connsiteX1" fmla="*/ 5255458 w 5255458"/>
              <a:gd name="connsiteY1" fmla="*/ 0 h 1467684"/>
              <a:gd name="connsiteX2" fmla="*/ 4941809 w 5255458"/>
              <a:gd name="connsiteY2" fmla="*/ 1457547 h 1467684"/>
              <a:gd name="connsiteX3" fmla="*/ 0 w 5255458"/>
              <a:gd name="connsiteY3" fmla="*/ 1467684 h 1467684"/>
              <a:gd name="connsiteX4" fmla="*/ 0 w 5255458"/>
              <a:gd name="connsiteY4" fmla="*/ 0 h 1467684"/>
              <a:gd name="connsiteX0" fmla="*/ 0 w 5542257"/>
              <a:gd name="connsiteY0" fmla="*/ 0 h 1467684"/>
              <a:gd name="connsiteX1" fmla="*/ 5542257 w 5542257"/>
              <a:gd name="connsiteY1" fmla="*/ 0 h 1467684"/>
              <a:gd name="connsiteX2" fmla="*/ 5228608 w 5542257"/>
              <a:gd name="connsiteY2" fmla="*/ 1457547 h 1467684"/>
              <a:gd name="connsiteX3" fmla="*/ 286799 w 5542257"/>
              <a:gd name="connsiteY3" fmla="*/ 1467684 h 1467684"/>
              <a:gd name="connsiteX4" fmla="*/ 0 w 5542257"/>
              <a:gd name="connsiteY4" fmla="*/ 0 h 1467684"/>
              <a:gd name="connsiteX0" fmla="*/ 0 w 5542257"/>
              <a:gd name="connsiteY0" fmla="*/ 0 h 1496363"/>
              <a:gd name="connsiteX1" fmla="*/ 5542257 w 5542257"/>
              <a:gd name="connsiteY1" fmla="*/ 0 h 1496363"/>
              <a:gd name="connsiteX2" fmla="*/ 5228608 w 5542257"/>
              <a:gd name="connsiteY2" fmla="*/ 1457547 h 1496363"/>
              <a:gd name="connsiteX3" fmla="*/ 14340 w 5542257"/>
              <a:gd name="connsiteY3" fmla="*/ 1496363 h 1496363"/>
              <a:gd name="connsiteX4" fmla="*/ 0 w 5542257"/>
              <a:gd name="connsiteY4" fmla="*/ 0 h 1496363"/>
              <a:gd name="connsiteX0" fmla="*/ 0 w 5542257"/>
              <a:gd name="connsiteY0" fmla="*/ 0 h 1482023"/>
              <a:gd name="connsiteX1" fmla="*/ 5542257 w 5542257"/>
              <a:gd name="connsiteY1" fmla="*/ 0 h 1482023"/>
              <a:gd name="connsiteX2" fmla="*/ 5228608 w 5542257"/>
              <a:gd name="connsiteY2" fmla="*/ 1457547 h 1482023"/>
              <a:gd name="connsiteX3" fmla="*/ 14340 w 5542257"/>
              <a:gd name="connsiteY3" fmla="*/ 1482023 h 1482023"/>
              <a:gd name="connsiteX4" fmla="*/ 0 w 5542257"/>
              <a:gd name="connsiteY4" fmla="*/ 0 h 1482023"/>
              <a:gd name="connsiteX0" fmla="*/ 0 w 5542257"/>
              <a:gd name="connsiteY0" fmla="*/ 0 h 1457547"/>
              <a:gd name="connsiteX1" fmla="*/ 5542257 w 5542257"/>
              <a:gd name="connsiteY1" fmla="*/ 0 h 1457547"/>
              <a:gd name="connsiteX2" fmla="*/ 5228608 w 5542257"/>
              <a:gd name="connsiteY2" fmla="*/ 1457547 h 1457547"/>
              <a:gd name="connsiteX3" fmla="*/ 0 w 5542257"/>
              <a:gd name="connsiteY3" fmla="*/ 1453344 h 1457547"/>
              <a:gd name="connsiteX4" fmla="*/ 0 w 5542257"/>
              <a:gd name="connsiteY4" fmla="*/ 0 h 1457547"/>
              <a:gd name="connsiteX0" fmla="*/ 2775450 w 5542257"/>
              <a:gd name="connsiteY0" fmla="*/ 0 h 1457547"/>
              <a:gd name="connsiteX1" fmla="*/ 5542257 w 5542257"/>
              <a:gd name="connsiteY1" fmla="*/ 0 h 1457547"/>
              <a:gd name="connsiteX2" fmla="*/ 5228608 w 5542257"/>
              <a:gd name="connsiteY2" fmla="*/ 1457547 h 1457547"/>
              <a:gd name="connsiteX3" fmla="*/ 0 w 5542257"/>
              <a:gd name="connsiteY3" fmla="*/ 1453344 h 1457547"/>
              <a:gd name="connsiteX4" fmla="*/ 2775450 w 5542257"/>
              <a:gd name="connsiteY4" fmla="*/ 0 h 1457547"/>
              <a:gd name="connsiteX0" fmla="*/ 0 w 2766807"/>
              <a:gd name="connsiteY0" fmla="*/ 0 h 1462981"/>
              <a:gd name="connsiteX1" fmla="*/ 2766807 w 2766807"/>
              <a:gd name="connsiteY1" fmla="*/ 0 h 1462981"/>
              <a:gd name="connsiteX2" fmla="*/ 2453158 w 2766807"/>
              <a:gd name="connsiteY2" fmla="*/ 1457547 h 1462981"/>
              <a:gd name="connsiteX3" fmla="*/ 19274 w 2766807"/>
              <a:gd name="connsiteY3" fmla="*/ 1462981 h 1462981"/>
              <a:gd name="connsiteX4" fmla="*/ 0 w 2766807"/>
              <a:gd name="connsiteY4" fmla="*/ 0 h 1462981"/>
              <a:gd name="connsiteX0" fmla="*/ 0 w 2766807"/>
              <a:gd name="connsiteY0" fmla="*/ 0 h 1462981"/>
              <a:gd name="connsiteX1" fmla="*/ 2766807 w 2766807"/>
              <a:gd name="connsiteY1" fmla="*/ 0 h 1462981"/>
              <a:gd name="connsiteX2" fmla="*/ 2453158 w 2766807"/>
              <a:gd name="connsiteY2" fmla="*/ 1457547 h 1462981"/>
              <a:gd name="connsiteX3" fmla="*/ 19274 w 2766807"/>
              <a:gd name="connsiteY3" fmla="*/ 1462981 h 1462981"/>
              <a:gd name="connsiteX4" fmla="*/ 0 w 2766807"/>
              <a:gd name="connsiteY4" fmla="*/ 0 h 1462981"/>
              <a:gd name="connsiteX0" fmla="*/ 42344 w 2809151"/>
              <a:gd name="connsiteY0" fmla="*/ 0 h 1462981"/>
              <a:gd name="connsiteX1" fmla="*/ 2809151 w 2809151"/>
              <a:gd name="connsiteY1" fmla="*/ 0 h 1462981"/>
              <a:gd name="connsiteX2" fmla="*/ 2495502 w 2809151"/>
              <a:gd name="connsiteY2" fmla="*/ 1457547 h 1462981"/>
              <a:gd name="connsiteX3" fmla="*/ 0 w 2809151"/>
              <a:gd name="connsiteY3" fmla="*/ 1462981 h 1462981"/>
              <a:gd name="connsiteX4" fmla="*/ 42344 w 2809151"/>
              <a:gd name="connsiteY4" fmla="*/ 0 h 1462981"/>
              <a:gd name="connsiteX0" fmla="*/ 42344 w 2809151"/>
              <a:gd name="connsiteY0" fmla="*/ 0 h 1462981"/>
              <a:gd name="connsiteX1" fmla="*/ 2809151 w 2809151"/>
              <a:gd name="connsiteY1" fmla="*/ 0 h 1462981"/>
              <a:gd name="connsiteX2" fmla="*/ 2495502 w 2809151"/>
              <a:gd name="connsiteY2" fmla="*/ 1457547 h 1462981"/>
              <a:gd name="connsiteX3" fmla="*/ 0 w 2809151"/>
              <a:gd name="connsiteY3" fmla="*/ 1462981 h 1462981"/>
              <a:gd name="connsiteX4" fmla="*/ 42344 w 2809151"/>
              <a:gd name="connsiteY4" fmla="*/ 0 h 1462981"/>
              <a:gd name="connsiteX0" fmla="*/ 0 w 2818155"/>
              <a:gd name="connsiteY0" fmla="*/ 0 h 1462981"/>
              <a:gd name="connsiteX1" fmla="*/ 2818155 w 2818155"/>
              <a:gd name="connsiteY1" fmla="*/ 0 h 1462981"/>
              <a:gd name="connsiteX2" fmla="*/ 2504506 w 2818155"/>
              <a:gd name="connsiteY2" fmla="*/ 1457547 h 1462981"/>
              <a:gd name="connsiteX3" fmla="*/ 9004 w 2818155"/>
              <a:gd name="connsiteY3" fmla="*/ 1462981 h 1462981"/>
              <a:gd name="connsiteX4" fmla="*/ 0 w 2818155"/>
              <a:gd name="connsiteY4" fmla="*/ 0 h 1462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155" h="1462981">
                <a:moveTo>
                  <a:pt x="0" y="0"/>
                </a:moveTo>
                <a:lnTo>
                  <a:pt x="2818155" y="0"/>
                </a:lnTo>
                <a:lnTo>
                  <a:pt x="2504506" y="1457547"/>
                </a:lnTo>
                <a:lnTo>
                  <a:pt x="9004" y="1462981"/>
                </a:lnTo>
                <a:cubicBezTo>
                  <a:pt x="6003" y="975321"/>
                  <a:pt x="3001" y="487660"/>
                  <a:pt x="0" y="0"/>
                </a:cubicBezTo>
                <a:close/>
              </a:path>
            </a:pathLst>
          </a:custGeom>
          <a:gradFill>
            <a:gsLst>
              <a:gs pos="0">
                <a:schemeClr val="accent1"/>
              </a:gs>
              <a:gs pos="100000">
                <a:schemeClr val="accent2"/>
              </a:gs>
            </a:gsLst>
            <a:lin ang="1980000" scaled="0"/>
          </a:gradFill>
          <a:ln>
            <a:noFill/>
          </a:ln>
        </p:spPr>
        <p:txBody>
          <a:bodyPr vert="horz" wrap="square" lIns="91440" tIns="45720" rIns="91440" bIns="45720" numCol="1" anchor="t" anchorCtr="0" compatLnSpc="1">
            <a:prstTxWarp prst="textNoShape">
              <a:avLst/>
            </a:prstTxWarp>
          </a:bodyPr>
          <a:lstStyle/>
          <a:p>
            <a:endParaRPr lang="en-US">
              <a:solidFill>
                <a:srgbClr val="6E6259"/>
              </a:solidFill>
              <a:latin typeface="+mj-lt"/>
            </a:endParaRPr>
          </a:p>
        </p:txBody>
      </p:sp>
      <p:sp>
        <p:nvSpPr>
          <p:cNvPr id="23" name="13 CuadroTexto"/>
          <p:cNvSpPr txBox="1"/>
          <p:nvPr/>
        </p:nvSpPr>
        <p:spPr>
          <a:xfrm>
            <a:off x="263432" y="398006"/>
            <a:ext cx="3464516" cy="1669688"/>
          </a:xfrm>
          <a:prstGeom prst="rect">
            <a:avLst/>
          </a:prstGeom>
          <a:noFill/>
        </p:spPr>
        <p:txBody>
          <a:bodyPr wrap="square" rtlCol="0">
            <a:spAutoFit/>
          </a:bodyPr>
          <a:lstStyle/>
          <a:p>
            <a:pPr>
              <a:lnSpc>
                <a:spcPts val="4100"/>
              </a:lnSpc>
            </a:pPr>
            <a:r>
              <a:rPr lang="en-US" sz="3600" dirty="0">
                <a:solidFill>
                  <a:srgbClr val="FFFFFF"/>
                </a:solidFill>
                <a:latin typeface="+mj-lt"/>
              </a:rPr>
              <a:t>Mission and values</a:t>
            </a:r>
            <a:br>
              <a:rPr lang="en-US" sz="3600" dirty="0">
                <a:solidFill>
                  <a:srgbClr val="FFFFFF"/>
                </a:solidFill>
                <a:latin typeface="+mj-lt"/>
              </a:rPr>
            </a:br>
            <a:endParaRPr lang="en-US" sz="3600" dirty="0">
              <a:solidFill>
                <a:srgbClr val="FFFFFF"/>
              </a:solidFill>
              <a:latin typeface="+mj-lt"/>
            </a:endParaRPr>
          </a:p>
        </p:txBody>
      </p:sp>
      <p:sp>
        <p:nvSpPr>
          <p:cNvPr id="2" name="1 Título"/>
          <p:cNvSpPr>
            <a:spLocks noGrp="1"/>
          </p:cNvSpPr>
          <p:nvPr>
            <p:ph type="title"/>
          </p:nvPr>
        </p:nvSpPr>
        <p:spPr>
          <a:xfrm>
            <a:off x="230938" y="1635646"/>
            <a:ext cx="3188934" cy="369332"/>
          </a:xfrm>
        </p:spPr>
        <p:txBody>
          <a:bodyPr/>
          <a:lstStyle/>
          <a:p>
            <a:r>
              <a:rPr lang="en-US" sz="1800" b="0" spc="0" dirty="0">
                <a:solidFill>
                  <a:schemeClr val="bg1"/>
                </a:solidFill>
                <a:latin typeface="+mj-lt"/>
              </a:rPr>
              <a:t>What value does it bring?</a:t>
            </a:r>
          </a:p>
        </p:txBody>
      </p:sp>
      <p:pic>
        <p:nvPicPr>
          <p:cNvPr id="15" name="Imagen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7504" y="248477"/>
            <a:ext cx="912898" cy="765313"/>
          </a:xfrm>
          <a:prstGeom prst="rect">
            <a:avLst/>
          </a:prstGeom>
        </p:spPr>
      </p:pic>
      <p:sp>
        <p:nvSpPr>
          <p:cNvPr id="16" name="Flecha derecha 8"/>
          <p:cNvSpPr/>
          <p:nvPr/>
        </p:nvSpPr>
        <p:spPr>
          <a:xfrm>
            <a:off x="3365741" y="3709198"/>
            <a:ext cx="4459631" cy="763433"/>
          </a:xfrm>
          <a:prstGeom prst="rightArrow">
            <a:avLst>
              <a:gd name="adj1" fmla="val 64118"/>
              <a:gd name="adj2" fmla="val 66942"/>
            </a:avLst>
          </a:prstGeom>
          <a:gradFill>
            <a:gsLst>
              <a:gs pos="100000">
                <a:srgbClr val="CBC4BC"/>
              </a:gs>
              <a:gs pos="0">
                <a:srgbClr val="ACA39A"/>
              </a:gs>
            </a:gsLst>
            <a:lin ang="1980000" scaled="0"/>
          </a:gradFill>
          <a:ln>
            <a:noFill/>
          </a:ln>
        </p:spPr>
        <p:txBody>
          <a:bodyPr vert="horz" wrap="square" lIns="91440" tIns="45720" rIns="91440" bIns="45720" numCol="1" anchor="t" anchorCtr="0" compatLnSpc="1">
            <a:prstTxWarp prst="textNoShape">
              <a:avLst/>
            </a:prstTxWarp>
          </a:bodyPr>
          <a:lstStyle/>
          <a:p>
            <a:endParaRPr lang="en-US">
              <a:solidFill>
                <a:srgbClr val="6E6259"/>
              </a:solidFill>
              <a:latin typeface="+mj-lt"/>
            </a:endParaRPr>
          </a:p>
        </p:txBody>
      </p:sp>
      <p:sp>
        <p:nvSpPr>
          <p:cNvPr id="17" name="16 Rectángulo redondeado"/>
          <p:cNvSpPr/>
          <p:nvPr/>
        </p:nvSpPr>
        <p:spPr>
          <a:xfrm>
            <a:off x="3584475" y="1072294"/>
            <a:ext cx="5442513" cy="1754326"/>
          </a:xfrm>
          <a:prstGeom prst="roundRect">
            <a:avLst>
              <a:gd name="adj" fmla="val 0"/>
            </a:avLst>
          </a:prstGeom>
          <a:noFill/>
        </p:spPr>
        <p:txBody>
          <a:bodyPr wrap="square">
            <a:spAutoFit/>
          </a:bodyPr>
          <a:lstStyle/>
          <a:p>
            <a:r>
              <a:rPr lang="en-US" dirty="0">
                <a:gradFill flip="none" rotWithShape="1">
                  <a:gsLst>
                    <a:gs pos="0">
                      <a:srgbClr val="6E6259">
                        <a:shade val="30000"/>
                        <a:satMod val="115000"/>
                      </a:srgbClr>
                    </a:gs>
                    <a:gs pos="50000">
                      <a:srgbClr val="6E6259">
                        <a:shade val="67500"/>
                        <a:satMod val="115000"/>
                      </a:srgbClr>
                    </a:gs>
                    <a:gs pos="100000">
                      <a:srgbClr val="6E6259">
                        <a:shade val="100000"/>
                        <a:satMod val="115000"/>
                      </a:srgbClr>
                    </a:gs>
                  </a:gsLst>
                  <a:lin ang="16200000" scaled="1"/>
                  <a:tileRect/>
                </a:gradFill>
                <a:latin typeface="+mj-lt"/>
              </a:rPr>
              <a:t>At Repsol we want to be a global company seeking the well-being of people and leading the way in building a better future through the development of intelligent energy with effort, talent and enthusiasm, we are moving forward to offer </a:t>
            </a:r>
            <a:r>
              <a:rPr lang="en-US" b="1" dirty="0">
                <a:gradFill flip="none" rotWithShape="1">
                  <a:gsLst>
                    <a:gs pos="0">
                      <a:srgbClr val="6E6259">
                        <a:shade val="30000"/>
                        <a:satMod val="115000"/>
                      </a:srgbClr>
                    </a:gs>
                    <a:gs pos="50000">
                      <a:srgbClr val="6E6259">
                        <a:shade val="67500"/>
                        <a:satMod val="115000"/>
                      </a:srgbClr>
                    </a:gs>
                    <a:gs pos="100000">
                      <a:srgbClr val="6E6259">
                        <a:shade val="100000"/>
                        <a:satMod val="115000"/>
                      </a:srgbClr>
                    </a:gs>
                  </a:gsLst>
                  <a:lin ang="16200000" scaled="1"/>
                  <a:tileRect/>
                </a:gradFill>
                <a:latin typeface="+mj-lt"/>
              </a:rPr>
              <a:t>the best energy solutions for society and the planet.</a:t>
            </a:r>
          </a:p>
        </p:txBody>
      </p:sp>
      <p:grpSp>
        <p:nvGrpSpPr>
          <p:cNvPr id="19" name="18 Grupo"/>
          <p:cNvGrpSpPr/>
          <p:nvPr/>
        </p:nvGrpSpPr>
        <p:grpSpPr>
          <a:xfrm>
            <a:off x="3339772" y="2845796"/>
            <a:ext cx="5585166" cy="2174226"/>
            <a:chOff x="683568" y="2211710"/>
            <a:chExt cx="8001614" cy="2383185"/>
          </a:xfrm>
        </p:grpSpPr>
        <p:sp>
          <p:nvSpPr>
            <p:cNvPr id="20" name="Forma libre 42"/>
            <p:cNvSpPr/>
            <p:nvPr/>
          </p:nvSpPr>
          <p:spPr>
            <a:xfrm>
              <a:off x="683568" y="2211710"/>
              <a:ext cx="1513743" cy="946381"/>
            </a:xfrm>
            <a:custGeom>
              <a:avLst/>
              <a:gdLst>
                <a:gd name="connsiteX0" fmla="*/ 203651 w 1513743"/>
                <a:gd name="connsiteY0" fmla="*/ 0 h 946381"/>
                <a:gd name="connsiteX1" fmla="*/ 1513743 w 1513743"/>
                <a:gd name="connsiteY1" fmla="*/ 0 h 946381"/>
                <a:gd name="connsiteX2" fmla="*/ 1310787 w 1513743"/>
                <a:gd name="connsiteY2" fmla="*/ 943153 h 946381"/>
                <a:gd name="connsiteX3" fmla="*/ 0 w 1513743"/>
                <a:gd name="connsiteY3" fmla="*/ 946381 h 946381"/>
                <a:gd name="connsiteX4" fmla="*/ 203651 w 1513743"/>
                <a:gd name="connsiteY4" fmla="*/ 0 h 94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743" h="946381">
                  <a:moveTo>
                    <a:pt x="203651" y="0"/>
                  </a:moveTo>
                  <a:lnTo>
                    <a:pt x="1513743" y="0"/>
                  </a:lnTo>
                  <a:lnTo>
                    <a:pt x="1310787" y="943153"/>
                  </a:lnTo>
                  <a:lnTo>
                    <a:pt x="0" y="946381"/>
                  </a:lnTo>
                  <a:lnTo>
                    <a:pt x="203651" y="0"/>
                  </a:lnTo>
                  <a:close/>
                </a:path>
              </a:pathLst>
            </a:custGeom>
            <a:gradFill>
              <a:gsLst>
                <a:gs pos="100000">
                  <a:schemeClr val="accent2">
                    <a:alpha val="90000"/>
                  </a:schemeClr>
                </a:gs>
                <a:gs pos="0">
                  <a:schemeClr val="accent1">
                    <a:alpha val="94000"/>
                  </a:schemeClr>
                </a:gs>
              </a:gsLst>
              <a:lin ang="1980000" scaled="0"/>
            </a:gradFill>
            <a:ln>
              <a:noFill/>
            </a:ln>
          </p:spPr>
          <p:txBody>
            <a:bodyPr vert="horz" wrap="square" lIns="91440" tIns="45720" rIns="91440" bIns="45720" numCol="1" anchor="t" anchorCtr="0" compatLnSpc="1">
              <a:prstTxWarp prst="textNoShape">
                <a:avLst/>
              </a:prstTxWarp>
            </a:bodyPr>
            <a:lstStyle/>
            <a:p>
              <a:endParaRPr lang="en-US" sz="1400">
                <a:gradFill>
                  <a:gsLst>
                    <a:gs pos="0">
                      <a:schemeClr val="bg1"/>
                    </a:gs>
                    <a:gs pos="100000">
                      <a:schemeClr val="bg1"/>
                    </a:gs>
                  </a:gsLst>
                  <a:lin ang="5400000" scaled="1"/>
                </a:gradFill>
                <a:latin typeface="+mj-lt"/>
              </a:endParaRPr>
            </a:p>
          </p:txBody>
        </p:sp>
        <p:sp>
          <p:nvSpPr>
            <p:cNvPr id="22" name="1 Título"/>
            <p:cNvSpPr txBox="1">
              <a:spLocks/>
            </p:cNvSpPr>
            <p:nvPr/>
          </p:nvSpPr>
          <p:spPr>
            <a:xfrm>
              <a:off x="764739" y="2316037"/>
              <a:ext cx="1374698" cy="371091"/>
            </a:xfrm>
            <a:prstGeom prst="rect">
              <a:avLst/>
            </a:prstGeom>
          </p:spPr>
          <p:txBody>
            <a:bodyPr wrap="square" anchor="t">
              <a:spAutoFit/>
            </a:bodyPr>
            <a:lstStyle>
              <a:lvl1pPr algn="l" defTabSz="685800" rtl="0" eaLnBrk="1" latinLnBrk="0" hangingPunct="1">
                <a:spcBef>
                  <a:spcPct val="0"/>
                </a:spcBef>
                <a:buNone/>
                <a:defRPr lang="es-ES" sz="2100" b="1" kern="1200" spc="-83" dirty="0">
                  <a:ln w="3175">
                    <a:noFill/>
                  </a:ln>
                  <a:solidFill>
                    <a:schemeClr val="tx1"/>
                  </a:solidFill>
                  <a:latin typeface="Arial" pitchFamily="34" charset="0"/>
                  <a:ea typeface="+mn-ea"/>
                  <a:cs typeface="Arial" pitchFamily="34" charset="0"/>
                </a:defRPr>
              </a:lvl1pPr>
            </a:lstStyle>
            <a:p>
              <a:r>
                <a:rPr lang="en-US" sz="1600" b="0" spc="0">
                  <a:gradFill>
                    <a:gsLst>
                      <a:gs pos="0">
                        <a:schemeClr val="bg1"/>
                      </a:gs>
                      <a:gs pos="100000">
                        <a:schemeClr val="bg1"/>
                      </a:gs>
                    </a:gsLst>
                    <a:lin ang="5400000" scaled="1"/>
                  </a:gradFill>
                  <a:latin typeface="+mj-lt"/>
                </a:rPr>
                <a:t>Respect</a:t>
              </a:r>
            </a:p>
          </p:txBody>
        </p:sp>
        <p:sp>
          <p:nvSpPr>
            <p:cNvPr id="24" name="Forma libre 37"/>
            <p:cNvSpPr/>
            <p:nvPr/>
          </p:nvSpPr>
          <p:spPr>
            <a:xfrm>
              <a:off x="1316494" y="2678445"/>
              <a:ext cx="1704618" cy="966683"/>
            </a:xfrm>
            <a:custGeom>
              <a:avLst/>
              <a:gdLst>
                <a:gd name="connsiteX0" fmla="*/ 208020 w 1704618"/>
                <a:gd name="connsiteY0" fmla="*/ 0 h 966683"/>
                <a:gd name="connsiteX1" fmla="*/ 1704618 w 1704618"/>
                <a:gd name="connsiteY1" fmla="*/ 0 h 966683"/>
                <a:gd name="connsiteX2" fmla="*/ 1497392 w 1704618"/>
                <a:gd name="connsiteY2" fmla="*/ 962995 h 966683"/>
                <a:gd name="connsiteX3" fmla="*/ 0 w 1704618"/>
                <a:gd name="connsiteY3" fmla="*/ 966683 h 966683"/>
                <a:gd name="connsiteX4" fmla="*/ 208020 w 1704618"/>
                <a:gd name="connsiteY4" fmla="*/ 0 h 966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4618" h="966683">
                  <a:moveTo>
                    <a:pt x="208020" y="0"/>
                  </a:moveTo>
                  <a:lnTo>
                    <a:pt x="1704618" y="0"/>
                  </a:lnTo>
                  <a:lnTo>
                    <a:pt x="1497392" y="962995"/>
                  </a:lnTo>
                  <a:lnTo>
                    <a:pt x="0" y="966683"/>
                  </a:lnTo>
                  <a:lnTo>
                    <a:pt x="208020" y="0"/>
                  </a:lnTo>
                  <a:close/>
                </a:path>
              </a:pathLst>
            </a:custGeom>
            <a:gradFill>
              <a:gsLst>
                <a:gs pos="100000">
                  <a:schemeClr val="accent2">
                    <a:alpha val="90000"/>
                  </a:schemeClr>
                </a:gs>
                <a:gs pos="0">
                  <a:schemeClr val="accent1">
                    <a:alpha val="94000"/>
                  </a:schemeClr>
                </a:gs>
              </a:gsLst>
              <a:lin ang="1980000" scaled="0"/>
            </a:gradFill>
            <a:ln>
              <a:noFill/>
            </a:ln>
          </p:spPr>
          <p:txBody>
            <a:bodyPr vert="horz" wrap="square" lIns="91440" tIns="45720" rIns="91440" bIns="45720" numCol="1" anchor="t" anchorCtr="0" compatLnSpc="1">
              <a:prstTxWarp prst="textNoShape">
                <a:avLst/>
              </a:prstTxWarp>
            </a:bodyPr>
            <a:lstStyle/>
            <a:p>
              <a:endParaRPr lang="en-US" sz="1400">
                <a:gradFill>
                  <a:gsLst>
                    <a:gs pos="0">
                      <a:schemeClr val="bg1"/>
                    </a:gs>
                    <a:gs pos="100000">
                      <a:schemeClr val="bg1"/>
                    </a:gs>
                  </a:gsLst>
                  <a:lin ang="5400000" scaled="1"/>
                </a:gradFill>
                <a:latin typeface="+mj-lt"/>
              </a:endParaRPr>
            </a:p>
          </p:txBody>
        </p:sp>
        <p:sp>
          <p:nvSpPr>
            <p:cNvPr id="25" name="1 Título"/>
            <p:cNvSpPr txBox="1">
              <a:spLocks/>
            </p:cNvSpPr>
            <p:nvPr/>
          </p:nvSpPr>
          <p:spPr>
            <a:xfrm>
              <a:off x="1417693" y="2782773"/>
              <a:ext cx="1603417" cy="579128"/>
            </a:xfrm>
            <a:prstGeom prst="rect">
              <a:avLst/>
            </a:prstGeom>
          </p:spPr>
          <p:txBody>
            <a:bodyPr wrap="square" anchor="t">
              <a:spAutoFit/>
            </a:bodyPr>
            <a:lstStyle>
              <a:lvl1pPr algn="l" defTabSz="685800" rtl="0" eaLnBrk="1" latinLnBrk="0" hangingPunct="1">
                <a:spcBef>
                  <a:spcPct val="0"/>
                </a:spcBef>
                <a:buNone/>
                <a:defRPr lang="es-ES" sz="2100" b="1" kern="1200" spc="-83" dirty="0">
                  <a:ln w="3175">
                    <a:noFill/>
                  </a:ln>
                  <a:solidFill>
                    <a:schemeClr val="tx1"/>
                  </a:solidFill>
                  <a:latin typeface="Arial" pitchFamily="34" charset="0"/>
                  <a:ea typeface="+mn-ea"/>
                  <a:cs typeface="Arial" pitchFamily="34" charset="0"/>
                </a:defRPr>
              </a:lvl1pPr>
            </a:lstStyle>
            <a:p>
              <a:pPr>
                <a:lnSpc>
                  <a:spcPts val="1700"/>
                </a:lnSpc>
              </a:pPr>
              <a:r>
                <a:rPr lang="en-US" sz="1400" b="0" spc="0">
                  <a:gradFill>
                    <a:gsLst>
                      <a:gs pos="0">
                        <a:schemeClr val="bg1"/>
                      </a:gs>
                      <a:gs pos="100000">
                        <a:schemeClr val="bg1"/>
                      </a:gs>
                    </a:gsLst>
                    <a:lin ang="5400000" scaled="1"/>
                  </a:gradFill>
                  <a:latin typeface="+mj-lt"/>
                </a:rPr>
                <a:t>Sense of</a:t>
              </a:r>
            </a:p>
            <a:p>
              <a:pPr>
                <a:lnSpc>
                  <a:spcPts val="1700"/>
                </a:lnSpc>
              </a:pPr>
              <a:r>
                <a:rPr lang="en-US" sz="1400" b="0" spc="0">
                  <a:gradFill>
                    <a:gsLst>
                      <a:gs pos="0">
                        <a:schemeClr val="bg1"/>
                      </a:gs>
                      <a:gs pos="100000">
                        <a:schemeClr val="bg1"/>
                      </a:gs>
                    </a:gsLst>
                    <a:lin ang="5400000" scaled="1"/>
                  </a:gradFill>
                  <a:latin typeface="+mj-lt"/>
                </a:rPr>
                <a:t>anticipation</a:t>
              </a:r>
            </a:p>
          </p:txBody>
        </p:sp>
        <p:sp>
          <p:nvSpPr>
            <p:cNvPr id="26" name="Forma libre 45"/>
            <p:cNvSpPr/>
            <p:nvPr/>
          </p:nvSpPr>
          <p:spPr>
            <a:xfrm>
              <a:off x="7109884" y="3024268"/>
              <a:ext cx="1575298" cy="970627"/>
            </a:xfrm>
            <a:custGeom>
              <a:avLst/>
              <a:gdLst>
                <a:gd name="connsiteX0" fmla="*/ 243351 w 1835361"/>
                <a:gd name="connsiteY0" fmla="*/ 0 h 1130865"/>
                <a:gd name="connsiteX1" fmla="*/ 1835361 w 1835361"/>
                <a:gd name="connsiteY1" fmla="*/ 0 h 1130865"/>
                <a:gd name="connsiteX2" fmla="*/ 1592855 w 1835361"/>
                <a:gd name="connsiteY2" fmla="*/ 1126942 h 1130865"/>
                <a:gd name="connsiteX3" fmla="*/ 0 w 1835361"/>
                <a:gd name="connsiteY3" fmla="*/ 1130865 h 1130865"/>
                <a:gd name="connsiteX4" fmla="*/ 243351 w 1835361"/>
                <a:gd name="connsiteY4" fmla="*/ 0 h 113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361" h="1130865">
                  <a:moveTo>
                    <a:pt x="243351" y="0"/>
                  </a:moveTo>
                  <a:lnTo>
                    <a:pt x="1835361" y="0"/>
                  </a:lnTo>
                  <a:lnTo>
                    <a:pt x="1592855" y="1126942"/>
                  </a:lnTo>
                  <a:lnTo>
                    <a:pt x="0" y="1130865"/>
                  </a:lnTo>
                  <a:lnTo>
                    <a:pt x="243351" y="0"/>
                  </a:lnTo>
                  <a:close/>
                </a:path>
              </a:pathLst>
            </a:custGeom>
            <a:gradFill>
              <a:gsLst>
                <a:gs pos="100000">
                  <a:schemeClr val="accent2">
                    <a:alpha val="90000"/>
                  </a:schemeClr>
                </a:gs>
                <a:gs pos="0">
                  <a:schemeClr val="accent1">
                    <a:alpha val="94000"/>
                  </a:schemeClr>
                </a:gs>
              </a:gsLst>
              <a:lin ang="1980000" scaled="0"/>
            </a:gradFill>
            <a:ln>
              <a:noFill/>
            </a:ln>
          </p:spPr>
          <p:txBody>
            <a:bodyPr vert="horz" wrap="square" lIns="91440" tIns="45720" rIns="91440" bIns="45720" numCol="1" anchor="t" anchorCtr="0" compatLnSpc="1">
              <a:prstTxWarp prst="textNoShape">
                <a:avLst/>
              </a:prstTxWarp>
            </a:bodyPr>
            <a:lstStyle/>
            <a:p>
              <a:endParaRPr lang="en-US" sz="1400">
                <a:gradFill>
                  <a:gsLst>
                    <a:gs pos="0">
                      <a:schemeClr val="bg1"/>
                    </a:gs>
                    <a:gs pos="100000">
                      <a:schemeClr val="bg1"/>
                    </a:gs>
                  </a:gsLst>
                  <a:lin ang="5400000" scaled="1"/>
                </a:gradFill>
                <a:latin typeface="+mj-lt"/>
              </a:endParaRPr>
            </a:p>
          </p:txBody>
        </p:sp>
        <p:sp>
          <p:nvSpPr>
            <p:cNvPr id="27" name="1 Título"/>
            <p:cNvSpPr txBox="1">
              <a:spLocks/>
            </p:cNvSpPr>
            <p:nvPr/>
          </p:nvSpPr>
          <p:spPr>
            <a:xfrm>
              <a:off x="7377562" y="3145620"/>
              <a:ext cx="1017003" cy="337357"/>
            </a:xfrm>
            <a:prstGeom prst="rect">
              <a:avLst/>
            </a:prstGeom>
          </p:spPr>
          <p:txBody>
            <a:bodyPr wrap="square" anchor="t">
              <a:spAutoFit/>
            </a:bodyPr>
            <a:lstStyle>
              <a:lvl1pPr algn="l" defTabSz="685800" rtl="0" eaLnBrk="1" latinLnBrk="0" hangingPunct="1">
                <a:spcBef>
                  <a:spcPct val="0"/>
                </a:spcBef>
                <a:buNone/>
                <a:defRPr lang="es-ES" sz="2100" b="1" kern="1200" spc="-83" dirty="0">
                  <a:ln w="3175">
                    <a:noFill/>
                  </a:ln>
                  <a:solidFill>
                    <a:schemeClr val="tx1"/>
                  </a:solidFill>
                  <a:latin typeface="Arial" pitchFamily="34" charset="0"/>
                  <a:ea typeface="+mn-ea"/>
                  <a:cs typeface="Arial" pitchFamily="34" charset="0"/>
                </a:defRPr>
              </a:lvl1pPr>
            </a:lstStyle>
            <a:p>
              <a:r>
                <a:rPr lang="en-US" sz="1400" b="0" spc="0">
                  <a:gradFill>
                    <a:gsLst>
                      <a:gs pos="0">
                        <a:schemeClr val="bg1"/>
                      </a:gs>
                      <a:gs pos="100000">
                        <a:schemeClr val="bg1"/>
                      </a:gs>
                    </a:gsLst>
                    <a:lin ang="5400000" scaled="1"/>
                  </a:gradFill>
                  <a:latin typeface="+mj-lt"/>
                </a:rPr>
                <a:t>Trust</a:t>
              </a:r>
            </a:p>
          </p:txBody>
        </p:sp>
        <p:sp>
          <p:nvSpPr>
            <p:cNvPr id="29" name="Forma libre 32"/>
            <p:cNvSpPr/>
            <p:nvPr/>
          </p:nvSpPr>
          <p:spPr>
            <a:xfrm>
              <a:off x="3447248" y="2467114"/>
              <a:ext cx="1575298" cy="970627"/>
            </a:xfrm>
            <a:custGeom>
              <a:avLst/>
              <a:gdLst>
                <a:gd name="connsiteX0" fmla="*/ 243351 w 1835361"/>
                <a:gd name="connsiteY0" fmla="*/ 0 h 1130865"/>
                <a:gd name="connsiteX1" fmla="*/ 1835361 w 1835361"/>
                <a:gd name="connsiteY1" fmla="*/ 0 h 1130865"/>
                <a:gd name="connsiteX2" fmla="*/ 1592855 w 1835361"/>
                <a:gd name="connsiteY2" fmla="*/ 1126942 h 1130865"/>
                <a:gd name="connsiteX3" fmla="*/ 0 w 1835361"/>
                <a:gd name="connsiteY3" fmla="*/ 1130865 h 1130865"/>
                <a:gd name="connsiteX4" fmla="*/ 243351 w 1835361"/>
                <a:gd name="connsiteY4" fmla="*/ 0 h 1130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5361" h="1130865">
                  <a:moveTo>
                    <a:pt x="243351" y="0"/>
                  </a:moveTo>
                  <a:lnTo>
                    <a:pt x="1835361" y="0"/>
                  </a:lnTo>
                  <a:lnTo>
                    <a:pt x="1592855" y="1126942"/>
                  </a:lnTo>
                  <a:lnTo>
                    <a:pt x="0" y="1130865"/>
                  </a:lnTo>
                  <a:lnTo>
                    <a:pt x="243351" y="0"/>
                  </a:lnTo>
                  <a:close/>
                </a:path>
              </a:pathLst>
            </a:custGeom>
            <a:gradFill>
              <a:gsLst>
                <a:gs pos="100000">
                  <a:schemeClr val="accent2">
                    <a:alpha val="90000"/>
                  </a:schemeClr>
                </a:gs>
                <a:gs pos="0">
                  <a:schemeClr val="accent1">
                    <a:alpha val="94000"/>
                  </a:schemeClr>
                </a:gs>
              </a:gsLst>
              <a:lin ang="1980000" scaled="0"/>
            </a:gradFill>
            <a:ln>
              <a:noFill/>
            </a:ln>
          </p:spPr>
          <p:txBody>
            <a:bodyPr vert="horz" wrap="square" lIns="91440" tIns="45720" rIns="91440" bIns="45720" numCol="1" anchor="t" anchorCtr="0" compatLnSpc="1">
              <a:prstTxWarp prst="textNoShape">
                <a:avLst/>
              </a:prstTxWarp>
            </a:bodyPr>
            <a:lstStyle/>
            <a:p>
              <a:endParaRPr lang="en-US">
                <a:gradFill>
                  <a:gsLst>
                    <a:gs pos="0">
                      <a:schemeClr val="bg1"/>
                    </a:gs>
                    <a:gs pos="100000">
                      <a:schemeClr val="bg1"/>
                    </a:gs>
                  </a:gsLst>
                  <a:lin ang="5400000" scaled="1"/>
                </a:gradFill>
                <a:latin typeface="+mj-lt"/>
              </a:endParaRPr>
            </a:p>
          </p:txBody>
        </p:sp>
        <p:sp>
          <p:nvSpPr>
            <p:cNvPr id="30" name="1 Título"/>
            <p:cNvSpPr txBox="1">
              <a:spLocks/>
            </p:cNvSpPr>
            <p:nvPr/>
          </p:nvSpPr>
          <p:spPr>
            <a:xfrm>
              <a:off x="3688587" y="2557095"/>
              <a:ext cx="1333959" cy="579128"/>
            </a:xfrm>
            <a:prstGeom prst="rect">
              <a:avLst/>
            </a:prstGeom>
          </p:spPr>
          <p:txBody>
            <a:bodyPr wrap="square" anchor="t">
              <a:spAutoFit/>
            </a:bodyPr>
            <a:lstStyle>
              <a:lvl1pPr algn="l" defTabSz="685800" rtl="0" eaLnBrk="1" latinLnBrk="0" hangingPunct="1">
                <a:spcBef>
                  <a:spcPct val="0"/>
                </a:spcBef>
                <a:buNone/>
                <a:defRPr lang="es-ES" sz="2100" b="1" kern="1200" spc="-83" dirty="0">
                  <a:ln w="3175">
                    <a:noFill/>
                  </a:ln>
                  <a:solidFill>
                    <a:schemeClr val="tx1"/>
                  </a:solidFill>
                  <a:latin typeface="Arial" pitchFamily="34" charset="0"/>
                  <a:ea typeface="+mn-ea"/>
                  <a:cs typeface="Arial" pitchFamily="34" charset="0"/>
                </a:defRPr>
              </a:lvl1pPr>
            </a:lstStyle>
            <a:p>
              <a:pPr>
                <a:lnSpc>
                  <a:spcPts val="1700"/>
                </a:lnSpc>
              </a:pPr>
              <a:r>
                <a:rPr lang="en-US" sz="1400" b="0" spc="0" dirty="0">
                  <a:gradFill>
                    <a:gsLst>
                      <a:gs pos="0">
                        <a:schemeClr val="bg1"/>
                      </a:gs>
                      <a:gs pos="100000">
                        <a:schemeClr val="bg1"/>
                      </a:gs>
                    </a:gsLst>
                    <a:lin ang="5400000" scaled="1"/>
                  </a:gradFill>
                  <a:latin typeface="+mj-lt"/>
                </a:rPr>
                <a:t>Cultural</a:t>
              </a:r>
            </a:p>
            <a:p>
              <a:pPr>
                <a:lnSpc>
                  <a:spcPts val="1700"/>
                </a:lnSpc>
              </a:pPr>
              <a:r>
                <a:rPr lang="en-US" sz="1400" b="0" spc="0" dirty="0">
                  <a:gradFill>
                    <a:gsLst>
                      <a:gs pos="0">
                        <a:schemeClr val="bg1"/>
                      </a:gs>
                      <a:gs pos="100000">
                        <a:schemeClr val="bg1"/>
                      </a:gs>
                    </a:gsLst>
                    <a:lin ang="5400000" scaled="1"/>
                  </a:gradFill>
                  <a:latin typeface="+mj-lt"/>
                </a:rPr>
                <a:t>values</a:t>
              </a:r>
            </a:p>
          </p:txBody>
        </p:sp>
        <p:sp>
          <p:nvSpPr>
            <p:cNvPr id="31" name="Forma libre 48"/>
            <p:cNvSpPr/>
            <p:nvPr/>
          </p:nvSpPr>
          <p:spPr>
            <a:xfrm>
              <a:off x="3854563" y="3164269"/>
              <a:ext cx="2308216" cy="1430626"/>
            </a:xfrm>
            <a:custGeom>
              <a:avLst/>
              <a:gdLst>
                <a:gd name="connsiteX0" fmla="*/ 343512 w 1995722"/>
                <a:gd name="connsiteY0" fmla="*/ 0 h 1596317"/>
                <a:gd name="connsiteX1" fmla="*/ 1995722 w 1995722"/>
                <a:gd name="connsiteY1" fmla="*/ 0 h 1596317"/>
                <a:gd name="connsiteX2" fmla="*/ 1653086 w 1995722"/>
                <a:gd name="connsiteY2" fmla="*/ 1592246 h 1596317"/>
                <a:gd name="connsiteX3" fmla="*/ 0 w 1995722"/>
                <a:gd name="connsiteY3" fmla="*/ 1596317 h 1596317"/>
                <a:gd name="connsiteX4" fmla="*/ 343512 w 1995722"/>
                <a:gd name="connsiteY4" fmla="*/ 0 h 1596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722" h="1596317">
                  <a:moveTo>
                    <a:pt x="343512" y="0"/>
                  </a:moveTo>
                  <a:lnTo>
                    <a:pt x="1995722" y="0"/>
                  </a:lnTo>
                  <a:lnTo>
                    <a:pt x="1653086" y="1592246"/>
                  </a:lnTo>
                  <a:lnTo>
                    <a:pt x="0" y="1596317"/>
                  </a:lnTo>
                  <a:lnTo>
                    <a:pt x="343512" y="0"/>
                  </a:lnTo>
                  <a:close/>
                </a:path>
              </a:pathLst>
            </a:custGeom>
            <a:gradFill>
              <a:gsLst>
                <a:gs pos="100000">
                  <a:schemeClr val="accent6">
                    <a:alpha val="90000"/>
                  </a:schemeClr>
                </a:gs>
                <a:gs pos="2000">
                  <a:schemeClr val="accent5">
                    <a:alpha val="90000"/>
                  </a:schemeClr>
                </a:gs>
              </a:gsLst>
              <a:lin ang="1980000" scaled="0"/>
            </a:gradFill>
            <a:ln>
              <a:noFill/>
            </a:ln>
          </p:spPr>
          <p:txBody>
            <a:bodyPr vert="horz" wrap="square" lIns="91440" tIns="45720" rIns="91440" bIns="45720" numCol="1" anchor="t" anchorCtr="0" compatLnSpc="1">
              <a:prstTxWarp prst="textNoShape">
                <a:avLst/>
              </a:prstTxWarp>
            </a:bodyPr>
            <a:lstStyle/>
            <a:p>
              <a:endParaRPr lang="en-US">
                <a:gradFill>
                  <a:gsLst>
                    <a:gs pos="0">
                      <a:schemeClr val="bg1"/>
                    </a:gs>
                    <a:gs pos="100000">
                      <a:schemeClr val="bg1"/>
                    </a:gs>
                  </a:gsLst>
                  <a:lin ang="5400000" scaled="1"/>
                </a:gradFill>
                <a:latin typeface="+mj-lt"/>
              </a:endParaRPr>
            </a:p>
          </p:txBody>
        </p:sp>
        <p:sp>
          <p:nvSpPr>
            <p:cNvPr id="32" name="1 Título"/>
            <p:cNvSpPr txBox="1">
              <a:spLocks/>
            </p:cNvSpPr>
            <p:nvPr/>
          </p:nvSpPr>
          <p:spPr>
            <a:xfrm>
              <a:off x="4202689" y="3213760"/>
              <a:ext cx="2063252" cy="1296010"/>
            </a:xfrm>
            <a:prstGeom prst="rect">
              <a:avLst/>
            </a:prstGeom>
          </p:spPr>
          <p:txBody>
            <a:bodyPr wrap="square" anchor="t">
              <a:spAutoFit/>
            </a:bodyPr>
            <a:lstStyle>
              <a:lvl1pPr algn="l" defTabSz="685800" rtl="0" eaLnBrk="1" latinLnBrk="0" hangingPunct="1">
                <a:spcBef>
                  <a:spcPct val="0"/>
                </a:spcBef>
                <a:buNone/>
                <a:defRPr lang="es-ES" sz="2100" b="1" kern="1200" spc="-83" dirty="0">
                  <a:ln w="3175">
                    <a:noFill/>
                  </a:ln>
                  <a:solidFill>
                    <a:schemeClr val="tx1"/>
                  </a:solidFill>
                  <a:latin typeface="Arial" pitchFamily="34" charset="0"/>
                  <a:ea typeface="+mn-ea"/>
                  <a:cs typeface="Arial" pitchFamily="34" charset="0"/>
                </a:defRPr>
              </a:lvl1pPr>
            </a:lstStyle>
            <a:p>
              <a:pPr>
                <a:lnSpc>
                  <a:spcPts val="1700"/>
                </a:lnSpc>
              </a:pPr>
              <a:r>
                <a:rPr lang="en-US" sz="1400" b="0" spc="0">
                  <a:gradFill>
                    <a:gsLst>
                      <a:gs pos="0">
                        <a:schemeClr val="bg1"/>
                      </a:gs>
                      <a:gs pos="100000">
                        <a:schemeClr val="bg1"/>
                      </a:gs>
                    </a:gsLst>
                    <a:lin ang="5400000" scaled="1"/>
                  </a:gradFill>
                  <a:latin typeface="+mj-lt"/>
                </a:rPr>
                <a:t>Integrity</a:t>
              </a:r>
            </a:p>
            <a:p>
              <a:pPr>
                <a:lnSpc>
                  <a:spcPts val="1700"/>
                </a:lnSpc>
              </a:pPr>
              <a:r>
                <a:rPr lang="en-US" sz="1400" b="0" spc="0">
                  <a:gradFill>
                    <a:gsLst>
                      <a:gs pos="0">
                        <a:schemeClr val="bg1"/>
                      </a:gs>
                      <a:gs pos="100000">
                        <a:schemeClr val="bg1"/>
                      </a:gs>
                    </a:gsLst>
                    <a:lin ang="5400000" scaled="1"/>
                  </a:gradFill>
                  <a:latin typeface="+mj-lt"/>
                </a:rPr>
                <a:t>Responsibility</a:t>
              </a:r>
            </a:p>
            <a:p>
              <a:pPr>
                <a:lnSpc>
                  <a:spcPts val="1700"/>
                </a:lnSpc>
              </a:pPr>
              <a:r>
                <a:rPr lang="en-US" sz="1400" b="0" spc="0">
                  <a:gradFill>
                    <a:gsLst>
                      <a:gs pos="0">
                        <a:schemeClr val="bg1"/>
                      </a:gs>
                      <a:gs pos="100000">
                        <a:schemeClr val="bg1"/>
                      </a:gs>
                    </a:gsLst>
                    <a:lin ang="5400000" scaled="1"/>
                  </a:gradFill>
                  <a:latin typeface="+mj-lt"/>
                </a:rPr>
                <a:t>Transparency</a:t>
              </a:r>
            </a:p>
            <a:p>
              <a:pPr>
                <a:lnSpc>
                  <a:spcPts val="1700"/>
                </a:lnSpc>
              </a:pPr>
              <a:r>
                <a:rPr lang="en-US" sz="1400" b="0" spc="0">
                  <a:gradFill>
                    <a:gsLst>
                      <a:gs pos="0">
                        <a:schemeClr val="bg1"/>
                      </a:gs>
                      <a:gs pos="100000">
                        <a:schemeClr val="bg1"/>
                      </a:gs>
                    </a:gsLst>
                    <a:lin ang="5400000" scaled="1"/>
                  </a:gradFill>
                  <a:latin typeface="+mj-lt"/>
                </a:rPr>
                <a:t>Flexibility</a:t>
              </a:r>
            </a:p>
            <a:p>
              <a:pPr>
                <a:lnSpc>
                  <a:spcPts val="1700"/>
                </a:lnSpc>
              </a:pPr>
              <a:r>
                <a:rPr lang="en-US" sz="1400" b="0" spc="0">
                  <a:gradFill>
                    <a:gsLst>
                      <a:gs pos="0">
                        <a:schemeClr val="bg1"/>
                      </a:gs>
                      <a:gs pos="100000">
                        <a:schemeClr val="bg1"/>
                      </a:gs>
                    </a:gsLst>
                    <a:lin ang="5400000" scaled="1"/>
                  </a:gradFill>
                  <a:latin typeface="+mj-lt"/>
                </a:rPr>
                <a:t>Innovation</a:t>
              </a:r>
            </a:p>
          </p:txBody>
        </p:sp>
      </p:grpSp>
    </p:spTree>
    <p:extLst>
      <p:ext uri="{BB962C8B-B14F-4D97-AF65-F5344CB8AC3E}">
        <p14:creationId xmlns:p14="http://schemas.microsoft.com/office/powerpoint/2010/main" val="250711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250" fill="hold"/>
                                        <p:tgtEl>
                                          <p:spTgt spid="21"/>
                                        </p:tgtEl>
                                        <p:attrNameLst>
                                          <p:attrName>ppt_x</p:attrName>
                                        </p:attrNameLst>
                                      </p:cBhvr>
                                      <p:tavLst>
                                        <p:tav tm="0">
                                          <p:val>
                                            <p:strVal val="0-#ppt_w/2"/>
                                          </p:val>
                                        </p:tav>
                                        <p:tav tm="100000">
                                          <p:val>
                                            <p:strVal val="#ppt_x"/>
                                          </p:val>
                                        </p:tav>
                                      </p:tavLst>
                                    </p:anim>
                                    <p:anim calcmode="lin" valueType="num">
                                      <p:cBhvr additive="base">
                                        <p:cTn id="8" dur="1250" fill="hold"/>
                                        <p:tgtEl>
                                          <p:spTgt spid="2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par>
                                <p:cTn id="12" presetID="42" presetClass="entr" presetSubtype="0" fill="hold" grpId="0" nodeType="withEffect">
                                  <p:stCondLst>
                                    <p:cond delay="17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par>
                          <p:cTn id="17" fill="hold">
                            <p:stCondLst>
                              <p:cond delay="27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750"/>
                                        <p:tgtEl>
                                          <p:spTgt spid="2"/>
                                        </p:tgtEl>
                                      </p:cBhvr>
                                    </p:animEffect>
                                  </p:childTnLst>
                                </p:cTn>
                              </p:par>
                            </p:childTnLst>
                          </p:cTn>
                        </p:par>
                        <p:par>
                          <p:cTn id="21" fill="hold">
                            <p:stCondLst>
                              <p:cond delay="345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childTnLst>
                          </p:cTn>
                        </p:par>
                        <p:par>
                          <p:cTn id="25" fill="hold">
                            <p:stCondLst>
                              <p:cond delay="4450"/>
                            </p:stCondLst>
                            <p:childTnLst>
                              <p:par>
                                <p:cTn id="26" presetID="2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3" grpId="0"/>
      <p:bldP spid="2" grpId="0"/>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70012" y="952731"/>
            <a:ext cx="7848872" cy="1287532"/>
          </a:xfrm>
          <a:prstGeom prst="rect">
            <a:avLst/>
          </a:prstGeom>
        </p:spPr>
        <p:txBody>
          <a:bodyPr wrap="square">
            <a:spAutoFit/>
          </a:bodyPr>
          <a:lstStyle/>
          <a:p>
            <a:pPr fontAlgn="base">
              <a:lnSpc>
                <a:spcPct val="150000"/>
              </a:lnSpc>
            </a:pPr>
            <a:r>
              <a:rPr lang="en-US" dirty="0">
                <a:solidFill>
                  <a:schemeClr val="tx1">
                    <a:lumMod val="75000"/>
                    <a:lumOff val="25000"/>
                  </a:schemeClr>
                </a:solidFill>
              </a:rPr>
              <a:t>Today, managing diversity goes </a:t>
            </a:r>
            <a:r>
              <a:rPr lang="en-US" b="1" dirty="0">
                <a:solidFill>
                  <a:schemeClr val="tx1">
                    <a:lumMod val="75000"/>
                    <a:lumOff val="25000"/>
                  </a:schemeClr>
                </a:solidFill>
              </a:rPr>
              <a:t>far beyond of just ‘doing the right thing’.</a:t>
            </a:r>
          </a:p>
          <a:p>
            <a:pPr fontAlgn="base">
              <a:lnSpc>
                <a:spcPct val="150000"/>
              </a:lnSpc>
            </a:pPr>
            <a:r>
              <a:rPr lang="en-US" dirty="0">
                <a:solidFill>
                  <a:schemeClr val="tx1">
                    <a:lumMod val="75000"/>
                    <a:lumOff val="25000"/>
                  </a:schemeClr>
                </a:solidFill>
              </a:rPr>
              <a:t>Companies with </a:t>
            </a:r>
            <a:r>
              <a:rPr lang="en-US" b="1" dirty="0">
                <a:solidFill>
                  <a:schemeClr val="tx1">
                    <a:lumMod val="75000"/>
                    <a:lumOff val="25000"/>
                  </a:schemeClr>
                </a:solidFill>
              </a:rPr>
              <a:t>high diversity levels </a:t>
            </a:r>
            <a:r>
              <a:rPr lang="en-US" dirty="0">
                <a:solidFill>
                  <a:schemeClr val="tx1">
                    <a:lumMod val="75000"/>
                    <a:lumOff val="25000"/>
                  </a:schemeClr>
                </a:solidFill>
              </a:rPr>
              <a:t>are showing the </a:t>
            </a:r>
            <a:r>
              <a:rPr lang="en-US" b="1" dirty="0">
                <a:solidFill>
                  <a:schemeClr val="tx1">
                    <a:lumMod val="75000"/>
                    <a:lumOff val="25000"/>
                  </a:schemeClr>
                </a:solidFill>
              </a:rPr>
              <a:t>notably higher effectiveness</a:t>
            </a:r>
            <a:r>
              <a:rPr lang="en-US" dirty="0">
                <a:solidFill>
                  <a:schemeClr val="tx1">
                    <a:lumMod val="75000"/>
                    <a:lumOff val="25000"/>
                  </a:schemeClr>
                </a:solidFill>
              </a:rPr>
              <a:t> than the peers:</a:t>
            </a:r>
          </a:p>
        </p:txBody>
      </p:sp>
      <p:sp>
        <p:nvSpPr>
          <p:cNvPr id="6" name="5 CuadroTexto"/>
          <p:cNvSpPr txBox="1"/>
          <p:nvPr/>
        </p:nvSpPr>
        <p:spPr>
          <a:xfrm>
            <a:off x="755576" y="231186"/>
            <a:ext cx="7488832" cy="523220"/>
          </a:xfrm>
          <a:prstGeom prst="rect">
            <a:avLst/>
          </a:prstGeom>
          <a:noFill/>
        </p:spPr>
        <p:txBody>
          <a:bodyPr wrap="square" rtlCol="0">
            <a:spAutoFit/>
          </a:bodyPr>
          <a:lstStyle/>
          <a:p>
            <a:r>
              <a:rPr lang="en-US" sz="2800" b="1" spc="-135">
                <a:gradFill>
                  <a:gsLst>
                    <a:gs pos="0">
                      <a:srgbClr val="E4002B"/>
                    </a:gs>
                    <a:gs pos="100000">
                      <a:srgbClr val="FF8200"/>
                    </a:gs>
                  </a:gsLst>
                  <a:lin ang="1980000" scaled="0"/>
                </a:gradFill>
                <a:cs typeface="Arial" pitchFamily="34" charset="0"/>
              </a:rPr>
              <a:t>Why diversity &amp; inclusion are important?</a:t>
            </a:r>
          </a:p>
        </p:txBody>
      </p:sp>
      <p:grpSp>
        <p:nvGrpSpPr>
          <p:cNvPr id="3" name="Group 2">
            <a:extLst>
              <a:ext uri="{FF2B5EF4-FFF2-40B4-BE49-F238E27FC236}">
                <a16:creationId xmlns:a16="http://schemas.microsoft.com/office/drawing/2014/main" id="{BF8820DF-2714-4B04-8096-1A98F4E9586F}"/>
              </a:ext>
            </a:extLst>
          </p:cNvPr>
          <p:cNvGrpSpPr/>
          <p:nvPr/>
        </p:nvGrpSpPr>
        <p:grpSpPr>
          <a:xfrm>
            <a:off x="96721" y="2715766"/>
            <a:ext cx="9051823" cy="1872427"/>
            <a:chOff x="92177" y="2126796"/>
            <a:chExt cx="9051823" cy="1872427"/>
          </a:xfrm>
        </p:grpSpPr>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39" t="64306" r="73334" b="21944"/>
            <a:stretch/>
          </p:blipFill>
          <p:spPr bwMode="auto">
            <a:xfrm>
              <a:off x="336291" y="2287722"/>
              <a:ext cx="4419600" cy="94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92177" y="3396378"/>
              <a:ext cx="1656184" cy="584775"/>
            </a:xfrm>
            <a:prstGeom prst="rect">
              <a:avLst/>
            </a:prstGeom>
          </p:spPr>
          <p:txBody>
            <a:bodyPr wrap="square">
              <a:spAutoFit/>
            </a:bodyPr>
            <a:lstStyle/>
            <a:p>
              <a:pPr algn="ctr"/>
              <a:r>
                <a:rPr lang="en-US" sz="1600" b="1" dirty="0">
                  <a:solidFill>
                    <a:schemeClr val="tx1">
                      <a:lumMod val="65000"/>
                      <a:lumOff val="35000"/>
                    </a:schemeClr>
                  </a:solidFill>
                </a:rPr>
                <a:t>Better financial results</a:t>
              </a:r>
            </a:p>
          </p:txBody>
        </p:sp>
        <p:sp>
          <p:nvSpPr>
            <p:cNvPr id="9" name="8 Rectángulo"/>
            <p:cNvSpPr/>
            <p:nvPr/>
          </p:nvSpPr>
          <p:spPr>
            <a:xfrm>
              <a:off x="1714631" y="3414448"/>
              <a:ext cx="1395264" cy="584775"/>
            </a:xfrm>
            <a:prstGeom prst="rect">
              <a:avLst/>
            </a:prstGeom>
          </p:spPr>
          <p:txBody>
            <a:bodyPr wrap="square">
              <a:spAutoFit/>
            </a:bodyPr>
            <a:lstStyle/>
            <a:p>
              <a:pPr algn="ctr"/>
              <a:r>
                <a:rPr lang="en-US" sz="1600" b="1" dirty="0">
                  <a:solidFill>
                    <a:schemeClr val="tx1">
                      <a:lumMod val="65000"/>
                      <a:lumOff val="35000"/>
                    </a:schemeClr>
                  </a:solidFill>
                </a:rPr>
                <a:t>Innovation drive</a:t>
              </a:r>
            </a:p>
          </p:txBody>
        </p:sp>
        <p:sp>
          <p:nvSpPr>
            <p:cNvPr id="11" name="10 Rectángulo"/>
            <p:cNvSpPr/>
            <p:nvPr/>
          </p:nvSpPr>
          <p:spPr>
            <a:xfrm>
              <a:off x="3147110" y="3392377"/>
              <a:ext cx="1224136" cy="584775"/>
            </a:xfrm>
            <a:prstGeom prst="rect">
              <a:avLst/>
            </a:prstGeom>
          </p:spPr>
          <p:txBody>
            <a:bodyPr wrap="square">
              <a:spAutoFit/>
            </a:bodyPr>
            <a:lstStyle/>
            <a:p>
              <a:pPr algn="ctr"/>
              <a:r>
                <a:rPr lang="en-US" sz="1600" b="1" dirty="0">
                  <a:solidFill>
                    <a:schemeClr val="tx1">
                      <a:lumMod val="65000"/>
                      <a:lumOff val="35000"/>
                    </a:schemeClr>
                  </a:solidFill>
                </a:rPr>
                <a:t>Talent attraction</a:t>
              </a:r>
            </a:p>
          </p:txBody>
        </p:sp>
        <p:grpSp>
          <p:nvGrpSpPr>
            <p:cNvPr id="2" name="Group 1">
              <a:extLst>
                <a:ext uri="{FF2B5EF4-FFF2-40B4-BE49-F238E27FC236}">
                  <a16:creationId xmlns:a16="http://schemas.microsoft.com/office/drawing/2014/main" id="{473580D3-7267-4CA0-BB38-19216BFAFEF9}"/>
                </a:ext>
              </a:extLst>
            </p:cNvPr>
            <p:cNvGrpSpPr/>
            <p:nvPr/>
          </p:nvGrpSpPr>
          <p:grpSpPr>
            <a:xfrm>
              <a:off x="4499992" y="2126796"/>
              <a:ext cx="4644008" cy="1850355"/>
              <a:chOff x="2080096" y="3301661"/>
              <a:chExt cx="4644008" cy="1850355"/>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31" t="64306" r="50000" b="21944"/>
              <a:stretch/>
            </p:blipFill>
            <p:spPr bwMode="auto">
              <a:xfrm>
                <a:off x="2275879" y="3301661"/>
                <a:ext cx="4448225" cy="94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11 Rectángulo"/>
              <p:cNvSpPr/>
              <p:nvPr/>
            </p:nvSpPr>
            <p:spPr>
              <a:xfrm>
                <a:off x="2080096" y="4567241"/>
                <a:ext cx="1480864" cy="584775"/>
              </a:xfrm>
              <a:prstGeom prst="rect">
                <a:avLst/>
              </a:prstGeom>
            </p:spPr>
            <p:txBody>
              <a:bodyPr wrap="square">
                <a:spAutoFit/>
              </a:bodyPr>
              <a:lstStyle/>
              <a:p>
                <a:pPr algn="ctr"/>
                <a:r>
                  <a:rPr lang="en-US" sz="1600" b="1" dirty="0">
                    <a:solidFill>
                      <a:schemeClr val="tx1">
                        <a:lumMod val="65000"/>
                        <a:lumOff val="35000"/>
                      </a:schemeClr>
                    </a:solidFill>
                  </a:rPr>
                  <a:t>Employee commitment</a:t>
                </a:r>
              </a:p>
            </p:txBody>
          </p:sp>
          <p:sp>
            <p:nvSpPr>
              <p:cNvPr id="13" name="12 Rectángulo"/>
              <p:cNvSpPr/>
              <p:nvPr/>
            </p:nvSpPr>
            <p:spPr>
              <a:xfrm>
                <a:off x="3689706" y="4567240"/>
                <a:ext cx="1368152" cy="584775"/>
              </a:xfrm>
              <a:prstGeom prst="rect">
                <a:avLst/>
              </a:prstGeom>
            </p:spPr>
            <p:txBody>
              <a:bodyPr wrap="square">
                <a:spAutoFit/>
              </a:bodyPr>
              <a:lstStyle/>
              <a:p>
                <a:pPr algn="ctr"/>
                <a:r>
                  <a:rPr lang="en-US" sz="1600" b="1" dirty="0">
                    <a:solidFill>
                      <a:schemeClr val="tx1">
                        <a:lumMod val="65000"/>
                        <a:lumOff val="35000"/>
                      </a:schemeClr>
                    </a:solidFill>
                  </a:rPr>
                  <a:t>Better reputation</a:t>
                </a:r>
              </a:p>
            </p:txBody>
          </p:sp>
          <p:sp>
            <p:nvSpPr>
              <p:cNvPr id="14" name="13 Rectángulo"/>
              <p:cNvSpPr/>
              <p:nvPr/>
            </p:nvSpPr>
            <p:spPr>
              <a:xfrm>
                <a:off x="5140436" y="4567239"/>
                <a:ext cx="1368152" cy="584775"/>
              </a:xfrm>
              <a:prstGeom prst="rect">
                <a:avLst/>
              </a:prstGeom>
            </p:spPr>
            <p:txBody>
              <a:bodyPr wrap="square">
                <a:spAutoFit/>
              </a:bodyPr>
              <a:lstStyle/>
              <a:p>
                <a:pPr algn="ctr"/>
                <a:r>
                  <a:rPr lang="en-US" sz="1600" b="1" dirty="0">
                    <a:solidFill>
                      <a:schemeClr val="tx1">
                        <a:lumMod val="65000"/>
                        <a:lumOff val="35000"/>
                      </a:schemeClr>
                    </a:solidFill>
                  </a:rPr>
                  <a:t>Client orientation</a:t>
                </a:r>
              </a:p>
            </p:txBody>
          </p:sp>
        </p:grpSp>
      </p:grpSp>
    </p:spTree>
    <p:extLst>
      <p:ext uri="{BB962C8B-B14F-4D97-AF65-F5344CB8AC3E}">
        <p14:creationId xmlns:p14="http://schemas.microsoft.com/office/powerpoint/2010/main" val="250583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0" y="53733"/>
            <a:ext cx="5770579" cy="909296"/>
          </a:xfrm>
          <a:prstGeom prst="rect">
            <a:avLst/>
          </a:prstGeom>
          <a:noFill/>
        </p:spPr>
        <p:txBody>
          <a:bodyPr wrap="square" lIns="47063" tIns="23531" rIns="47063" bIns="23531" rtlCol="0">
            <a:spAutoFit/>
          </a:bodyPr>
          <a:lstStyle/>
          <a:p>
            <a:r>
              <a:rPr lang="en-US" sz="2800" b="1" spc="-135" dirty="0">
                <a:gradFill>
                  <a:gsLst>
                    <a:gs pos="0">
                      <a:srgbClr val="E4002B"/>
                    </a:gs>
                    <a:gs pos="100000">
                      <a:srgbClr val="FF8200"/>
                    </a:gs>
                  </a:gsLst>
                  <a:lin ang="1980000" scaled="0"/>
                </a:gradFill>
                <a:cs typeface="Arial" pitchFamily="34" charset="0"/>
              </a:rPr>
              <a:t>Our objective: pass from integration to true inclusion</a:t>
            </a:r>
          </a:p>
        </p:txBody>
      </p:sp>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792" r="15670"/>
          <a:stretch/>
        </p:blipFill>
        <p:spPr bwMode="auto">
          <a:xfrm>
            <a:off x="4571575" y="966130"/>
            <a:ext cx="4801752" cy="4212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Paralelogramo 11">
            <a:extLst>
              <a:ext uri="{FF2B5EF4-FFF2-40B4-BE49-F238E27FC236}">
                <a16:creationId xmlns:a16="http://schemas.microsoft.com/office/drawing/2014/main" id="{004C30F9-45D0-6941-B8EC-E74EACFAE2B5}"/>
              </a:ext>
            </a:extLst>
          </p:cNvPr>
          <p:cNvSpPr/>
          <p:nvPr/>
        </p:nvSpPr>
        <p:spPr>
          <a:xfrm>
            <a:off x="4483053" y="967419"/>
            <a:ext cx="916195" cy="4233648"/>
          </a:xfrm>
          <a:prstGeom prst="parallelogram">
            <a:avLst>
              <a:gd name="adj" fmla="val 77419"/>
            </a:avLst>
          </a:prstGeom>
          <a:solidFill>
            <a:schemeClr val="bg1"/>
          </a:solidFill>
          <a:ln>
            <a:noFill/>
          </a:ln>
          <a:effectLst/>
          <a:scene3d>
            <a:camera prst="orthographicFront">
              <a:rot lat="0" lon="0" rev="0"/>
            </a:camera>
            <a:lightRig rig="threePt" dir="t">
              <a:rot lat="0" lon="0" rev="1200000"/>
            </a:lightRig>
          </a:scene3d>
          <a:sp3d/>
        </p:spPr>
        <p:txBody>
          <a:bodyPr rot="0" spcFirstLastPara="0" vertOverflow="overflow" horzOverflow="overflow" vert="horz" wrap="square" lIns="47063" tIns="23531" rIns="47063" bIns="23531" numCol="1" spcCol="0" rtlCol="0" fromWordArt="0" anchor="ctr" anchorCtr="0" forceAA="0" compatLnSpc="1">
            <a:prstTxWarp prst="textNoShape">
              <a:avLst/>
            </a:prstTxWarp>
            <a:noAutofit/>
          </a:bodyPr>
          <a:lstStyle/>
          <a:p>
            <a:pPr algn="ctr" defTabSz="941135">
              <a:defRPr/>
            </a:pPr>
            <a:endParaRPr lang="es-ES" sz="1900" kern="0">
              <a:solidFill>
                <a:srgbClr val="FFFFFF"/>
              </a:solidFill>
              <a:latin typeface="Arial"/>
            </a:endParaRPr>
          </a:p>
        </p:txBody>
      </p:sp>
      <p:grpSp>
        <p:nvGrpSpPr>
          <p:cNvPr id="3" name="2 Grupo"/>
          <p:cNvGrpSpPr/>
          <p:nvPr/>
        </p:nvGrpSpPr>
        <p:grpSpPr>
          <a:xfrm>
            <a:off x="0" y="972977"/>
            <a:ext cx="4370448" cy="4170529"/>
            <a:chOff x="0" y="2017725"/>
            <a:chExt cx="8157411" cy="8648699"/>
          </a:xfrm>
        </p:grpSpPr>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7725"/>
              <a:ext cx="8157411" cy="6114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94371"/>
            <a:stretch/>
          </p:blipFill>
          <p:spPr bwMode="auto">
            <a:xfrm>
              <a:off x="0" y="7940851"/>
              <a:ext cx="7555833" cy="2725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1" name="Paralelogramo 11">
            <a:extLst>
              <a:ext uri="{FF2B5EF4-FFF2-40B4-BE49-F238E27FC236}">
                <a16:creationId xmlns:a16="http://schemas.microsoft.com/office/drawing/2014/main" id="{004C30F9-45D0-6941-B8EC-E74EACFAE2B5}"/>
              </a:ext>
            </a:extLst>
          </p:cNvPr>
          <p:cNvSpPr/>
          <p:nvPr/>
        </p:nvSpPr>
        <p:spPr>
          <a:xfrm>
            <a:off x="3393511" y="966774"/>
            <a:ext cx="2060175" cy="4233648"/>
          </a:xfrm>
          <a:prstGeom prst="parallelogram">
            <a:avLst>
              <a:gd name="adj" fmla="val 44743"/>
            </a:avLst>
          </a:prstGeom>
          <a:solidFill>
            <a:schemeClr val="bg1"/>
          </a:solidFill>
          <a:ln>
            <a:noFill/>
          </a:ln>
          <a:effectLst/>
          <a:scene3d>
            <a:camera prst="orthographicFront">
              <a:rot lat="0" lon="0" rev="0"/>
            </a:camera>
            <a:lightRig rig="threePt" dir="t">
              <a:rot lat="0" lon="0" rev="1200000"/>
            </a:lightRig>
          </a:scene3d>
          <a:sp3d/>
        </p:spPr>
        <p:txBody>
          <a:bodyPr rot="0" spcFirstLastPara="0" vertOverflow="overflow" horzOverflow="overflow" vert="horz" wrap="square" lIns="47063" tIns="23531" rIns="47063" bIns="23531" numCol="1" spcCol="0" rtlCol="0" fromWordArt="0" anchor="ctr" anchorCtr="0" forceAA="0" compatLnSpc="1">
            <a:prstTxWarp prst="textNoShape">
              <a:avLst/>
            </a:prstTxWarp>
            <a:noAutofit/>
          </a:bodyPr>
          <a:lstStyle/>
          <a:p>
            <a:pPr algn="ctr" defTabSz="941135">
              <a:defRPr/>
            </a:pPr>
            <a:endParaRPr lang="es-ES" sz="1900" kern="0">
              <a:solidFill>
                <a:srgbClr val="FFFFFF"/>
              </a:solidFill>
              <a:latin typeface="Arial"/>
            </a:endParaRPr>
          </a:p>
        </p:txBody>
      </p:sp>
    </p:spTree>
    <p:extLst>
      <p:ext uri="{BB962C8B-B14F-4D97-AF65-F5344CB8AC3E}">
        <p14:creationId xmlns:p14="http://schemas.microsoft.com/office/powerpoint/2010/main" val="230162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2052"/>
                                        </p:tgtEl>
                                        <p:attrNameLst>
                                          <p:attrName>style.visibility</p:attrName>
                                        </p:attrNameLst>
                                      </p:cBhvr>
                                      <p:to>
                                        <p:strVal val="visible"/>
                                      </p:to>
                                    </p:set>
                                    <p:animEffect transition="in" filter="wipe(right)">
                                      <p:cBhvr>
                                        <p:cTn id="14"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48404" y="4541942"/>
            <a:ext cx="5484188" cy="509225"/>
          </a:xfrm>
          <a:prstGeom prst="rect">
            <a:avLst/>
          </a:prstGeom>
          <a:noFill/>
        </p:spPr>
        <p:txBody>
          <a:bodyPr wrap="square" lIns="47101" tIns="23550" rIns="47101" bIns="23550" rtlCol="0">
            <a:spAutoFit/>
          </a:bodyPr>
          <a:lstStyle/>
          <a:p>
            <a:r>
              <a:rPr lang="es-ES_tradnl" sz="1500" dirty="0">
                <a:solidFill>
                  <a:schemeClr val="bg1">
                    <a:lumMod val="65000"/>
                  </a:schemeClr>
                </a:solidFill>
              </a:rPr>
              <a:t>Fuente: </a:t>
            </a:r>
            <a:r>
              <a:rPr lang="es-ES_tradnl" sz="1500" dirty="0" err="1">
                <a:solidFill>
                  <a:schemeClr val="bg1">
                    <a:lumMod val="65000"/>
                  </a:schemeClr>
                </a:solidFill>
              </a:rPr>
              <a:t>World</a:t>
            </a:r>
            <a:r>
              <a:rPr lang="es-ES_tradnl" sz="1500" dirty="0">
                <a:solidFill>
                  <a:schemeClr val="bg1">
                    <a:lumMod val="65000"/>
                  </a:schemeClr>
                </a:solidFill>
              </a:rPr>
              <a:t> </a:t>
            </a:r>
            <a:r>
              <a:rPr lang="es-ES_tradnl" sz="1500" dirty="0" err="1">
                <a:solidFill>
                  <a:schemeClr val="bg1">
                    <a:lumMod val="65000"/>
                  </a:schemeClr>
                </a:solidFill>
              </a:rPr>
              <a:t>Health</a:t>
            </a:r>
            <a:r>
              <a:rPr lang="es-ES_tradnl" sz="1500" dirty="0">
                <a:solidFill>
                  <a:schemeClr val="bg1">
                    <a:lumMod val="65000"/>
                  </a:schemeClr>
                </a:solidFill>
              </a:rPr>
              <a:t> </a:t>
            </a:r>
            <a:r>
              <a:rPr lang="es-ES_tradnl" sz="1500" dirty="0" err="1">
                <a:solidFill>
                  <a:schemeClr val="bg1">
                    <a:lumMod val="65000"/>
                  </a:schemeClr>
                </a:solidFill>
              </a:rPr>
              <a:t>Organizations</a:t>
            </a:r>
            <a:r>
              <a:rPr lang="es-ES_tradnl" sz="1500" dirty="0">
                <a:solidFill>
                  <a:schemeClr val="bg1">
                    <a:lumMod val="65000"/>
                  </a:schemeClr>
                </a:solidFill>
              </a:rPr>
              <a:t> and </a:t>
            </a:r>
            <a:r>
              <a:rPr lang="es-ES_tradnl" sz="1500" dirty="0" err="1">
                <a:solidFill>
                  <a:schemeClr val="bg1">
                    <a:lumMod val="65000"/>
                  </a:schemeClr>
                </a:solidFill>
              </a:rPr>
              <a:t>World</a:t>
            </a:r>
            <a:r>
              <a:rPr lang="es-ES_tradnl" sz="1500" dirty="0">
                <a:solidFill>
                  <a:schemeClr val="bg1">
                    <a:lumMod val="65000"/>
                  </a:schemeClr>
                </a:solidFill>
              </a:rPr>
              <a:t> Bank. </a:t>
            </a:r>
            <a:r>
              <a:rPr lang="es-ES_tradnl" sz="1500" dirty="0" err="1">
                <a:solidFill>
                  <a:schemeClr val="bg1">
                    <a:lumMod val="65000"/>
                  </a:schemeClr>
                </a:solidFill>
              </a:rPr>
              <a:t>World</a:t>
            </a:r>
            <a:r>
              <a:rPr lang="es-ES_tradnl" sz="1500" dirty="0">
                <a:solidFill>
                  <a:schemeClr val="bg1">
                    <a:lumMod val="65000"/>
                  </a:schemeClr>
                </a:solidFill>
              </a:rPr>
              <a:t> </a:t>
            </a:r>
            <a:r>
              <a:rPr lang="es-ES_tradnl" sz="1500" dirty="0" err="1">
                <a:solidFill>
                  <a:schemeClr val="bg1">
                    <a:lumMod val="65000"/>
                  </a:schemeClr>
                </a:solidFill>
              </a:rPr>
              <a:t>Report</a:t>
            </a:r>
            <a:r>
              <a:rPr lang="es-ES_tradnl" sz="1500" dirty="0">
                <a:solidFill>
                  <a:schemeClr val="bg1">
                    <a:lumMod val="65000"/>
                  </a:schemeClr>
                </a:solidFill>
              </a:rPr>
              <a:t> </a:t>
            </a:r>
            <a:r>
              <a:rPr lang="es-ES_tradnl" sz="1500" dirty="0" err="1">
                <a:solidFill>
                  <a:schemeClr val="bg1">
                    <a:lumMod val="65000"/>
                  </a:schemeClr>
                </a:solidFill>
              </a:rPr>
              <a:t>on</a:t>
            </a:r>
            <a:r>
              <a:rPr lang="es-ES_tradnl" sz="1500" dirty="0">
                <a:solidFill>
                  <a:schemeClr val="bg1">
                    <a:lumMod val="65000"/>
                  </a:schemeClr>
                </a:solidFill>
              </a:rPr>
              <a:t> </a:t>
            </a:r>
            <a:r>
              <a:rPr lang="es-ES_tradnl" sz="1500" dirty="0" err="1">
                <a:solidFill>
                  <a:schemeClr val="bg1">
                    <a:lumMod val="65000"/>
                  </a:schemeClr>
                </a:solidFill>
              </a:rPr>
              <a:t>Disability</a:t>
            </a:r>
            <a:endParaRPr lang="es-ES" sz="1500" dirty="0">
              <a:solidFill>
                <a:schemeClr val="bg1">
                  <a:lumMod val="65000"/>
                </a:schemeClr>
              </a:solidFill>
            </a:endParaRPr>
          </a:p>
        </p:txBody>
      </p:sp>
      <p:sp>
        <p:nvSpPr>
          <p:cNvPr id="3" name="2 CuadroTexto"/>
          <p:cNvSpPr txBox="1"/>
          <p:nvPr/>
        </p:nvSpPr>
        <p:spPr>
          <a:xfrm>
            <a:off x="1765691" y="681514"/>
            <a:ext cx="3361277" cy="5433650"/>
          </a:xfrm>
          <a:prstGeom prst="rect">
            <a:avLst/>
          </a:prstGeom>
          <a:noFill/>
        </p:spPr>
        <p:txBody>
          <a:bodyPr wrap="square" lIns="47101" tIns="23550" rIns="47101" bIns="23550" rtlCol="0">
            <a:spAutoFit/>
          </a:bodyPr>
          <a:lstStyle/>
          <a:p>
            <a:r>
              <a:rPr lang="es-ES_tradnl" sz="35000" dirty="0">
                <a:solidFill>
                  <a:schemeClr val="accent4"/>
                </a:solidFill>
                <a:latin typeface="Repsol" panose="02000506030000020004" pitchFamily="2" charset="0"/>
              </a:rPr>
              <a:t>1</a:t>
            </a:r>
            <a:endParaRPr lang="es-ES" sz="35000" dirty="0">
              <a:solidFill>
                <a:schemeClr val="accent4"/>
              </a:solidFill>
              <a:latin typeface="Repsol" panose="02000506030000020004" pitchFamily="2" charset="0"/>
            </a:endParaRPr>
          </a:p>
        </p:txBody>
      </p:sp>
      <p:sp>
        <p:nvSpPr>
          <p:cNvPr id="4" name="3 CuadroTexto"/>
          <p:cNvSpPr txBox="1"/>
          <p:nvPr/>
        </p:nvSpPr>
        <p:spPr>
          <a:xfrm>
            <a:off x="3786539" y="1547747"/>
            <a:ext cx="5058926" cy="3125326"/>
          </a:xfrm>
          <a:prstGeom prst="rect">
            <a:avLst/>
          </a:prstGeom>
          <a:noFill/>
        </p:spPr>
        <p:txBody>
          <a:bodyPr wrap="square" lIns="47101" tIns="23550" rIns="47101" bIns="23550" rtlCol="0">
            <a:spAutoFit/>
          </a:bodyPr>
          <a:lstStyle/>
          <a:p>
            <a:r>
              <a:rPr lang="es-ES_tradnl" sz="5900" b="1" dirty="0">
                <a:solidFill>
                  <a:schemeClr val="accent4"/>
                </a:solidFill>
                <a:latin typeface="Repsol" panose="02000506030000020004" pitchFamily="2" charset="0"/>
              </a:rPr>
              <a:t>BILLION </a:t>
            </a:r>
          </a:p>
          <a:p>
            <a:r>
              <a:rPr lang="es-ES_tradnl" sz="3700" dirty="0">
                <a:latin typeface="Repsol" panose="02000506030000020004" pitchFamily="2" charset="0"/>
              </a:rPr>
              <a:t>PEOPLE</a:t>
            </a:r>
            <a:r>
              <a:rPr lang="es-ES_tradnl" sz="4500" dirty="0">
                <a:latin typeface="Repsol" panose="02000506030000020004" pitchFamily="2" charset="0"/>
              </a:rPr>
              <a:t> </a:t>
            </a:r>
          </a:p>
          <a:p>
            <a:r>
              <a:rPr lang="es-ES_tradnl" sz="3700" dirty="0">
                <a:latin typeface="Repsol" panose="02000506030000020004" pitchFamily="2" charset="0"/>
              </a:rPr>
              <a:t>LIVE WITH </a:t>
            </a:r>
            <a:r>
              <a:rPr lang="es-ES_tradnl" sz="5900" b="1" dirty="0">
                <a:solidFill>
                  <a:schemeClr val="accent4"/>
                </a:solidFill>
                <a:latin typeface="Repsol" panose="02000506030000020004" pitchFamily="2" charset="0"/>
              </a:rPr>
              <a:t>DISABILITY </a:t>
            </a:r>
            <a:endParaRPr lang="es-ES" sz="5900" b="1" dirty="0">
              <a:solidFill>
                <a:schemeClr val="accent4"/>
              </a:solidFill>
              <a:latin typeface="Repsol" panose="02000506030000020004" pitchFamily="2" charset="0"/>
            </a:endParaRPr>
          </a:p>
        </p:txBody>
      </p:sp>
      <p:pic>
        <p:nvPicPr>
          <p:cNvPr id="9" name="Imagen 6">
            <a:extLst>
              <a:ext uri="{FF2B5EF4-FFF2-40B4-BE49-F238E27FC236}">
                <a16:creationId xmlns:a16="http://schemas.microsoft.com/office/drawing/2014/main" id="{D7018238-7003-9A42-ADD3-797ED2096866}"/>
              </a:ext>
            </a:extLst>
          </p:cNvPr>
          <p:cNvPicPr>
            <a:picLocks noChangeAspect="1"/>
          </p:cNvPicPr>
          <p:nvPr/>
        </p:nvPicPr>
        <p:blipFill>
          <a:blip r:embed="rId3"/>
          <a:stretch>
            <a:fillRect/>
          </a:stretch>
        </p:blipFill>
        <p:spPr>
          <a:xfrm>
            <a:off x="6" y="-1225"/>
            <a:ext cx="5715531" cy="967612"/>
          </a:xfrm>
          <a:prstGeom prst="rect">
            <a:avLst/>
          </a:prstGeom>
        </p:spPr>
      </p:pic>
      <p:sp>
        <p:nvSpPr>
          <p:cNvPr id="10" name="9 CuadroTexto"/>
          <p:cNvSpPr txBox="1"/>
          <p:nvPr/>
        </p:nvSpPr>
        <p:spPr>
          <a:xfrm>
            <a:off x="92469" y="108081"/>
            <a:ext cx="5740123" cy="478447"/>
          </a:xfrm>
          <a:prstGeom prst="rect">
            <a:avLst/>
          </a:prstGeom>
          <a:noFill/>
        </p:spPr>
        <p:txBody>
          <a:bodyPr wrap="square" lIns="47101" tIns="23550" rIns="47101" bIns="23550" rtlCol="0">
            <a:spAutoFit/>
          </a:bodyPr>
          <a:lstStyle/>
          <a:p>
            <a:pPr defTabSz="913763"/>
            <a:r>
              <a:rPr lang="en-US" sz="2800" b="1" spc="-135" dirty="0">
                <a:solidFill>
                  <a:schemeClr val="bg1"/>
                </a:solidFill>
                <a:cs typeface="Arial" pitchFamily="34" charset="0"/>
              </a:rPr>
              <a:t>People with disabilities in the world</a:t>
            </a:r>
          </a:p>
        </p:txBody>
      </p:sp>
    </p:spTree>
    <p:extLst>
      <p:ext uri="{BB962C8B-B14F-4D97-AF65-F5344CB8AC3E}">
        <p14:creationId xmlns:p14="http://schemas.microsoft.com/office/powerpoint/2010/main" val="3317008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35496" y="-20538"/>
            <a:ext cx="7468501" cy="944874"/>
          </a:xfrm>
          <a:prstGeom prst="rect">
            <a:avLst/>
          </a:prstGeom>
        </p:spPr>
        <p:txBody>
          <a:bodyPr wrap="square" lIns="82296" tIns="41148" rIns="82296" bIns="41148">
            <a:spAutoFit/>
          </a:bodyPr>
          <a:lstStyle/>
          <a:p>
            <a:pPr lvl="0"/>
            <a:r>
              <a:rPr lang="en-US" sz="2800" b="1" spc="-135" dirty="0">
                <a:gradFill>
                  <a:gsLst>
                    <a:gs pos="0">
                      <a:srgbClr val="E4002B"/>
                    </a:gs>
                    <a:gs pos="100000">
                      <a:srgbClr val="FF8200"/>
                    </a:gs>
                  </a:gsLst>
                  <a:lin ang="1980000" scaled="0"/>
                </a:gradFill>
                <a:cs typeface="Arial" pitchFamily="34" charset="0"/>
              </a:rPr>
              <a:t>Key success factors in the inclusion of people with disabilities</a:t>
            </a:r>
          </a:p>
        </p:txBody>
      </p:sp>
      <p:grpSp>
        <p:nvGrpSpPr>
          <p:cNvPr id="2" name="Group 1">
            <a:extLst>
              <a:ext uri="{FF2B5EF4-FFF2-40B4-BE49-F238E27FC236}">
                <a16:creationId xmlns:a16="http://schemas.microsoft.com/office/drawing/2014/main" id="{C53CA436-A8DC-4F94-A27F-6F644ECBA39F}"/>
              </a:ext>
            </a:extLst>
          </p:cNvPr>
          <p:cNvGrpSpPr/>
          <p:nvPr/>
        </p:nvGrpSpPr>
        <p:grpSpPr>
          <a:xfrm>
            <a:off x="579571" y="411510"/>
            <a:ext cx="7736845" cy="4831052"/>
            <a:chOff x="579571" y="700812"/>
            <a:chExt cx="7491463" cy="4541750"/>
          </a:xfrm>
        </p:grpSpPr>
        <p:pic>
          <p:nvPicPr>
            <p:cNvPr id="3"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463" b="85278" l="10795" r="26047"/>
                      </a14:imgEffect>
                    </a14:imgLayer>
                  </a14:imgProps>
                </a:ext>
                <a:ext uri="{28A0092B-C50C-407E-A947-70E740481C1C}">
                  <a14:useLocalDpi xmlns:a14="http://schemas.microsoft.com/office/drawing/2010/main" val="0"/>
                </a:ext>
              </a:extLst>
            </a:blip>
            <a:srcRect l="1442" t="4539" r="66366" b="5815"/>
            <a:stretch/>
          </p:blipFill>
          <p:spPr bwMode="auto">
            <a:xfrm>
              <a:off x="579571" y="700812"/>
              <a:ext cx="7491463" cy="454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5958569" y="1647168"/>
              <a:ext cx="1490566" cy="483207"/>
            </a:xfrm>
            <a:prstGeom prst="rect">
              <a:avLst/>
            </a:prstGeom>
            <a:noFill/>
          </p:spPr>
          <p:txBody>
            <a:bodyPr wrap="square" lIns="82296" tIns="41148" rIns="82296" bIns="41148" rtlCol="0">
              <a:spAutoFit/>
            </a:bodyPr>
            <a:lstStyle/>
            <a:p>
              <a:r>
                <a:rPr lang="en-US" sz="1400" b="1" dirty="0">
                  <a:latin typeface="Repsol" panose="02000506030000020004" pitchFamily="2" charset="0"/>
                </a:rPr>
                <a:t>Partner with leading experts</a:t>
              </a:r>
            </a:p>
          </p:txBody>
        </p:sp>
        <p:sp>
          <p:nvSpPr>
            <p:cNvPr id="5" name="4 CuadroTexto"/>
            <p:cNvSpPr txBox="1"/>
            <p:nvPr/>
          </p:nvSpPr>
          <p:spPr>
            <a:xfrm>
              <a:off x="1935305" y="4748540"/>
              <a:ext cx="5349077" cy="483207"/>
            </a:xfrm>
            <a:prstGeom prst="rect">
              <a:avLst/>
            </a:prstGeom>
            <a:noFill/>
          </p:spPr>
          <p:txBody>
            <a:bodyPr wrap="square" lIns="82296" tIns="41148" rIns="82296" bIns="41148" rtlCol="0">
              <a:spAutoFit/>
            </a:bodyPr>
            <a:lstStyle/>
            <a:p>
              <a:pPr algn="ctr"/>
              <a:r>
                <a:rPr lang="en-US" sz="1400" b="1" dirty="0">
                  <a:latin typeface="Repsol" panose="02000506030000020004" pitchFamily="2" charset="0"/>
                </a:rPr>
                <a:t>Strong coordination of all areas involved (Labor relations, Unions, Medical Services, Safety, etc.)</a:t>
              </a:r>
            </a:p>
          </p:txBody>
        </p:sp>
        <p:sp>
          <p:nvSpPr>
            <p:cNvPr id="6" name="5 CuadroTexto"/>
            <p:cNvSpPr txBox="1"/>
            <p:nvPr/>
          </p:nvSpPr>
          <p:spPr>
            <a:xfrm>
              <a:off x="5959624" y="3831912"/>
              <a:ext cx="1693065" cy="483207"/>
            </a:xfrm>
            <a:prstGeom prst="rect">
              <a:avLst/>
            </a:prstGeom>
            <a:noFill/>
          </p:spPr>
          <p:txBody>
            <a:bodyPr wrap="square" lIns="82296" tIns="41148" rIns="82296" bIns="41148" rtlCol="0">
              <a:spAutoFit/>
            </a:bodyPr>
            <a:lstStyle/>
            <a:p>
              <a:r>
                <a:rPr lang="en-US" sz="1400" b="1" dirty="0">
                  <a:latin typeface="Repsol" panose="02000506030000020004" pitchFamily="2" charset="0"/>
                </a:rPr>
                <a:t>Support from senior management</a:t>
              </a:r>
            </a:p>
          </p:txBody>
        </p:sp>
        <p:sp>
          <p:nvSpPr>
            <p:cNvPr id="7" name="6 CuadroTexto"/>
            <p:cNvSpPr txBox="1"/>
            <p:nvPr/>
          </p:nvSpPr>
          <p:spPr>
            <a:xfrm>
              <a:off x="680271" y="3826505"/>
              <a:ext cx="2361976" cy="483207"/>
            </a:xfrm>
            <a:prstGeom prst="rect">
              <a:avLst/>
            </a:prstGeom>
            <a:noFill/>
          </p:spPr>
          <p:txBody>
            <a:bodyPr wrap="square" lIns="82296" tIns="41148" rIns="82296" bIns="41148" rtlCol="0">
              <a:spAutoFit/>
            </a:bodyPr>
            <a:lstStyle/>
            <a:p>
              <a:pPr algn="r"/>
              <a:r>
                <a:rPr lang="en-US" sz="1400" b="1" dirty="0">
                  <a:latin typeface="Repsol" panose="02000506030000020004" pitchFamily="2" charset="0"/>
                </a:rPr>
                <a:t>Recruitment, onboarding and ongoing assessment</a:t>
              </a:r>
            </a:p>
          </p:txBody>
        </p:sp>
        <p:sp>
          <p:nvSpPr>
            <p:cNvPr id="8" name="7 CuadroTexto"/>
            <p:cNvSpPr txBox="1"/>
            <p:nvPr/>
          </p:nvSpPr>
          <p:spPr>
            <a:xfrm>
              <a:off x="959167" y="2907900"/>
              <a:ext cx="1719022" cy="280665"/>
            </a:xfrm>
            <a:prstGeom prst="rect">
              <a:avLst/>
            </a:prstGeom>
            <a:noFill/>
          </p:spPr>
          <p:txBody>
            <a:bodyPr wrap="square" lIns="82296" tIns="41148" rIns="82296" bIns="41148" rtlCol="0">
              <a:spAutoFit/>
            </a:bodyPr>
            <a:lstStyle/>
            <a:p>
              <a:pPr algn="r"/>
              <a:r>
                <a:rPr lang="en-US" sz="1400" b="1" dirty="0">
                  <a:latin typeface="Repsol" panose="02000506030000020004" pitchFamily="2" charset="0"/>
                </a:rPr>
                <a:t>Anticipate needs</a:t>
              </a:r>
            </a:p>
          </p:txBody>
        </p:sp>
        <p:sp>
          <p:nvSpPr>
            <p:cNvPr id="9" name="8 CuadroTexto"/>
            <p:cNvSpPr txBox="1"/>
            <p:nvPr/>
          </p:nvSpPr>
          <p:spPr>
            <a:xfrm>
              <a:off x="819719" y="1615958"/>
              <a:ext cx="2222527" cy="483207"/>
            </a:xfrm>
            <a:prstGeom prst="rect">
              <a:avLst/>
            </a:prstGeom>
            <a:noFill/>
          </p:spPr>
          <p:txBody>
            <a:bodyPr wrap="square" lIns="82296" tIns="41148" rIns="82296" bIns="41148" rtlCol="0">
              <a:spAutoFit/>
            </a:bodyPr>
            <a:lstStyle/>
            <a:p>
              <a:pPr algn="r"/>
              <a:r>
                <a:rPr lang="en-US" sz="1400" b="1" dirty="0">
                  <a:latin typeface="Repsol" panose="02000506030000020004" pitchFamily="2" charset="0"/>
                </a:rPr>
                <a:t>Adapt position to the employee´s capabilities</a:t>
              </a:r>
            </a:p>
          </p:txBody>
        </p:sp>
        <p:sp>
          <p:nvSpPr>
            <p:cNvPr id="10" name="9 CuadroTexto"/>
            <p:cNvSpPr txBox="1"/>
            <p:nvPr/>
          </p:nvSpPr>
          <p:spPr>
            <a:xfrm>
              <a:off x="3645104" y="829502"/>
              <a:ext cx="1944216" cy="483207"/>
            </a:xfrm>
            <a:prstGeom prst="rect">
              <a:avLst/>
            </a:prstGeom>
            <a:noFill/>
          </p:spPr>
          <p:txBody>
            <a:bodyPr wrap="square" lIns="82296" tIns="41148" rIns="82296" bIns="41148" rtlCol="0">
              <a:spAutoFit/>
            </a:bodyPr>
            <a:lstStyle/>
            <a:p>
              <a:pPr algn="ctr"/>
              <a:r>
                <a:rPr lang="en-US" sz="1400" b="1" dirty="0">
                  <a:latin typeface="Repsol" panose="02000506030000020004" pitchFamily="2" charset="0"/>
                </a:rPr>
                <a:t>Awareness and personal conviction</a:t>
              </a:r>
            </a:p>
          </p:txBody>
        </p:sp>
        <p:sp>
          <p:nvSpPr>
            <p:cNvPr id="11" name="10 CuadroTexto"/>
            <p:cNvSpPr txBox="1"/>
            <p:nvPr/>
          </p:nvSpPr>
          <p:spPr>
            <a:xfrm>
              <a:off x="6347412" y="2727851"/>
              <a:ext cx="1490566" cy="483207"/>
            </a:xfrm>
            <a:prstGeom prst="rect">
              <a:avLst/>
            </a:prstGeom>
            <a:noFill/>
          </p:spPr>
          <p:txBody>
            <a:bodyPr wrap="square" lIns="82296" tIns="41148" rIns="82296" bIns="41148" rtlCol="0">
              <a:spAutoFit/>
            </a:bodyPr>
            <a:lstStyle/>
            <a:p>
              <a:r>
                <a:rPr lang="en-US" sz="1400" b="1" dirty="0">
                  <a:latin typeface="Repsol" panose="02000506030000020004" pitchFamily="2" charset="0"/>
                </a:rPr>
                <a:t>Ensure equal opportunities</a:t>
              </a:r>
            </a:p>
          </p:txBody>
        </p:sp>
      </p:grpSp>
    </p:spTree>
    <p:extLst>
      <p:ext uri="{BB962C8B-B14F-4D97-AF65-F5344CB8AC3E}">
        <p14:creationId xmlns:p14="http://schemas.microsoft.com/office/powerpoint/2010/main" val="3397861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4155926"/>
            <a:ext cx="9144000" cy="987574"/>
          </a:xfrm>
          <a:prstGeom prst="rect">
            <a:avLst/>
          </a:prstGeom>
          <a:gradFill flip="none" rotWithShape="1">
            <a:gsLst>
              <a:gs pos="0">
                <a:schemeClr val="tx1">
                  <a:lumMod val="20000"/>
                  <a:lumOff val="80000"/>
                  <a:alpha val="77000"/>
                </a:schemeClr>
              </a:gs>
              <a:gs pos="100000">
                <a:schemeClr val="bg2">
                  <a:lumMod val="20000"/>
                  <a:lumOff val="80000"/>
                </a:schemeClr>
              </a:gs>
            </a:gsLst>
            <a:lin ang="5400000" scaled="1"/>
            <a:tileRect/>
          </a:gra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a:solidFill>
                <a:srgbClr val="6E6259"/>
              </a:solidFill>
            </a:endParaRPr>
          </a:p>
        </p:txBody>
      </p:sp>
      <p:sp>
        <p:nvSpPr>
          <p:cNvPr id="19" name="13 CuadroTexto"/>
          <p:cNvSpPr txBox="1"/>
          <p:nvPr/>
        </p:nvSpPr>
        <p:spPr>
          <a:xfrm>
            <a:off x="335439" y="195486"/>
            <a:ext cx="7260897" cy="1105880"/>
          </a:xfrm>
          <a:prstGeom prst="rect">
            <a:avLst/>
          </a:prstGeom>
          <a:noFill/>
        </p:spPr>
        <p:txBody>
          <a:bodyPr wrap="square" rtlCol="0">
            <a:spAutoFit/>
          </a:bodyPr>
          <a:lstStyle/>
          <a:p>
            <a:pPr>
              <a:lnSpc>
                <a:spcPts val="4100"/>
              </a:lnSpc>
            </a:pPr>
            <a:r>
              <a:rPr lang="en-US" sz="3200" dirty="0">
                <a:gradFill>
                  <a:gsLst>
                    <a:gs pos="9000">
                      <a:srgbClr val="041E42"/>
                    </a:gs>
                    <a:gs pos="100000">
                      <a:srgbClr val="009494"/>
                    </a:gs>
                  </a:gsLst>
                  <a:lin ang="1980000" scaled="0"/>
                </a:gradFill>
              </a:rPr>
              <a:t>Evolution of contracting </a:t>
            </a:r>
          </a:p>
          <a:p>
            <a:pPr>
              <a:lnSpc>
                <a:spcPts val="4100"/>
              </a:lnSpc>
            </a:pPr>
            <a:r>
              <a:rPr lang="en-US" sz="3200" dirty="0">
                <a:gradFill>
                  <a:gsLst>
                    <a:gs pos="9000">
                      <a:srgbClr val="041E42"/>
                    </a:gs>
                    <a:gs pos="100000">
                      <a:srgbClr val="009494"/>
                    </a:gs>
                  </a:gsLst>
                  <a:lin ang="1980000" scaled="0"/>
                </a:gradFill>
              </a:rPr>
              <a:t>staff with disabilities</a:t>
            </a:r>
          </a:p>
        </p:txBody>
      </p:sp>
      <p:grpSp>
        <p:nvGrpSpPr>
          <p:cNvPr id="7" name="Group 6"/>
          <p:cNvGrpSpPr/>
          <p:nvPr/>
        </p:nvGrpSpPr>
        <p:grpSpPr>
          <a:xfrm>
            <a:off x="179512" y="1471868"/>
            <a:ext cx="8415411" cy="1243898"/>
            <a:chOff x="467544" y="1563638"/>
            <a:chExt cx="7799641" cy="955866"/>
          </a:xfrm>
        </p:grpSpPr>
        <p:grpSp>
          <p:nvGrpSpPr>
            <p:cNvPr id="3" name="Grupo 2"/>
            <p:cNvGrpSpPr/>
            <p:nvPr/>
          </p:nvGrpSpPr>
          <p:grpSpPr>
            <a:xfrm>
              <a:off x="2852300" y="1563638"/>
              <a:ext cx="3139771" cy="791312"/>
              <a:chOff x="2852300" y="1563638"/>
              <a:chExt cx="3139771" cy="791312"/>
            </a:xfrm>
          </p:grpSpPr>
          <p:sp>
            <p:nvSpPr>
              <p:cNvPr id="55" name="Forma libre 54"/>
              <p:cNvSpPr/>
              <p:nvPr/>
            </p:nvSpPr>
            <p:spPr>
              <a:xfrm>
                <a:off x="2852300" y="1563638"/>
                <a:ext cx="3139771" cy="791312"/>
              </a:xfrm>
              <a:custGeom>
                <a:avLst/>
                <a:gdLst>
                  <a:gd name="connsiteX0" fmla="*/ 3139771 w 3139771"/>
                  <a:gd name="connsiteY0" fmla="*/ 0 h 791312"/>
                  <a:gd name="connsiteX1" fmla="*/ 2932804 w 3139771"/>
                  <a:gd name="connsiteY1" fmla="*/ 791312 h 791312"/>
                  <a:gd name="connsiteX2" fmla="*/ 0 w 3139771"/>
                  <a:gd name="connsiteY2" fmla="*/ 791312 h 791312"/>
                  <a:gd name="connsiteX3" fmla="*/ 206967 w 3139771"/>
                  <a:gd name="connsiteY3" fmla="*/ 1 h 791312"/>
                  <a:gd name="connsiteX4" fmla="*/ 3139771 w 3139771"/>
                  <a:gd name="connsiteY4" fmla="*/ 0 h 791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771" h="791312">
                    <a:moveTo>
                      <a:pt x="3139771" y="0"/>
                    </a:moveTo>
                    <a:lnTo>
                      <a:pt x="2932804" y="791312"/>
                    </a:lnTo>
                    <a:lnTo>
                      <a:pt x="0" y="791312"/>
                    </a:lnTo>
                    <a:lnTo>
                      <a:pt x="206967" y="1"/>
                    </a:lnTo>
                    <a:lnTo>
                      <a:pt x="3139771" y="0"/>
                    </a:lnTo>
                    <a:close/>
                  </a:path>
                </a:pathLst>
              </a:custGeom>
              <a:gradFill>
                <a:gsLst>
                  <a:gs pos="100000">
                    <a:schemeClr val="accent2"/>
                  </a:gs>
                  <a:gs pos="0">
                    <a:schemeClr val="accent1"/>
                  </a:gs>
                </a:gsLst>
                <a:lin ang="1980000" scaled="0"/>
              </a:gradFill>
              <a:ln>
                <a:noFill/>
              </a:ln>
            </p:spPr>
            <p:txBody>
              <a:bodyPr vert="horz" wrap="square" lIns="91440" tIns="45720" rIns="91440" bIns="45720" numCol="1" anchor="t" anchorCtr="0" compatLnSpc="1">
                <a:prstTxWarp prst="textNoShape">
                  <a:avLst/>
                </a:prstTxWarp>
                <a:noAutofit/>
              </a:bodyPr>
              <a:lstStyle/>
              <a:p>
                <a:endParaRPr lang="en-US">
                  <a:gradFill>
                    <a:gsLst>
                      <a:gs pos="0">
                        <a:schemeClr val="bg1"/>
                      </a:gs>
                      <a:gs pos="100000">
                        <a:schemeClr val="bg1"/>
                      </a:gs>
                    </a:gsLst>
                    <a:lin ang="16200000" scaled="1"/>
                  </a:gradFill>
                </a:endParaRPr>
              </a:p>
            </p:txBody>
          </p:sp>
          <p:grpSp>
            <p:nvGrpSpPr>
              <p:cNvPr id="24" name="26 Grupo"/>
              <p:cNvGrpSpPr>
                <a:grpSpLocks/>
              </p:cNvGrpSpPr>
              <p:nvPr/>
            </p:nvGrpSpPr>
            <p:grpSpPr bwMode="auto">
              <a:xfrm>
                <a:off x="2891459" y="1564150"/>
                <a:ext cx="3058409" cy="707886"/>
                <a:chOff x="6107104" y="1127393"/>
                <a:chExt cx="2431634" cy="763636"/>
              </a:xfrm>
            </p:grpSpPr>
            <p:sp>
              <p:nvSpPr>
                <p:cNvPr id="25" name="8 Rectángulo"/>
                <p:cNvSpPr/>
                <p:nvPr/>
              </p:nvSpPr>
              <p:spPr>
                <a:xfrm>
                  <a:off x="7312036" y="1207122"/>
                  <a:ext cx="1226702" cy="62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1300"/>
                    </a:lnSpc>
                    <a:defRPr/>
                  </a:pPr>
                  <a:r>
                    <a:rPr lang="en-US" sz="1400" kern="0" dirty="0">
                      <a:gradFill>
                        <a:gsLst>
                          <a:gs pos="0">
                            <a:schemeClr val="bg1"/>
                          </a:gs>
                          <a:gs pos="100000">
                            <a:schemeClr val="bg1"/>
                          </a:gs>
                        </a:gsLst>
                        <a:lin ang="16200000" scaled="1"/>
                      </a:gradFill>
                    </a:rPr>
                    <a:t>Direct contracting + indirect employment </a:t>
                  </a:r>
                </a:p>
                <a:p>
                  <a:pPr>
                    <a:lnSpc>
                      <a:spcPts val="1300"/>
                    </a:lnSpc>
                    <a:defRPr/>
                  </a:pPr>
                  <a:r>
                    <a:rPr lang="en-US" sz="1400" kern="0" dirty="0">
                      <a:gradFill>
                        <a:gsLst>
                          <a:gs pos="0">
                            <a:schemeClr val="bg1"/>
                          </a:gs>
                          <a:gs pos="100000">
                            <a:schemeClr val="bg1"/>
                          </a:gs>
                        </a:gsLst>
                        <a:lin ang="16200000" scaled="1"/>
                      </a:gradFill>
                    </a:rPr>
                    <a:t>in Spain</a:t>
                  </a:r>
                </a:p>
              </p:txBody>
            </p:sp>
            <p:sp>
              <p:nvSpPr>
                <p:cNvPr id="26" name="10 CuadroTexto"/>
                <p:cNvSpPr txBox="1"/>
                <p:nvPr/>
              </p:nvSpPr>
              <p:spPr>
                <a:xfrm>
                  <a:off x="6107104" y="1127393"/>
                  <a:ext cx="1304061" cy="763636"/>
                </a:xfrm>
                <a:prstGeom prst="rect">
                  <a:avLst/>
                </a:prstGeom>
                <a:noFill/>
              </p:spPr>
              <p:txBody>
                <a:bodyPr wrap="none">
                  <a:spAutoFit/>
                </a:bodyPr>
                <a:lstStyle/>
                <a:p>
                  <a:pPr algn="ctr">
                    <a:defRPr/>
                  </a:pPr>
                  <a:r>
                    <a:rPr lang="en-US" sz="4000" kern="0" dirty="0">
                      <a:gradFill>
                        <a:gsLst>
                          <a:gs pos="0">
                            <a:schemeClr val="bg1"/>
                          </a:gs>
                          <a:gs pos="100000">
                            <a:schemeClr val="bg1"/>
                          </a:gs>
                        </a:gsLst>
                        <a:lin ang="16200000" scaled="1"/>
                      </a:gradFill>
                    </a:rPr>
                    <a:t>3.66%</a:t>
                  </a:r>
                </a:p>
              </p:txBody>
            </p:sp>
          </p:grpSp>
        </p:grpSp>
        <p:grpSp>
          <p:nvGrpSpPr>
            <p:cNvPr id="4" name="Grupo 3"/>
            <p:cNvGrpSpPr/>
            <p:nvPr/>
          </p:nvGrpSpPr>
          <p:grpSpPr>
            <a:xfrm>
              <a:off x="5949872" y="1564399"/>
              <a:ext cx="2317313" cy="776321"/>
              <a:chOff x="5949872" y="1564399"/>
              <a:chExt cx="2317313" cy="776321"/>
            </a:xfrm>
          </p:grpSpPr>
          <p:sp>
            <p:nvSpPr>
              <p:cNvPr id="53" name="Forma libre 52"/>
              <p:cNvSpPr/>
              <p:nvPr/>
            </p:nvSpPr>
            <p:spPr>
              <a:xfrm>
                <a:off x="5949872" y="1564399"/>
                <a:ext cx="2317313" cy="776321"/>
              </a:xfrm>
              <a:custGeom>
                <a:avLst/>
                <a:gdLst>
                  <a:gd name="connsiteX0" fmla="*/ 2317313 w 2317313"/>
                  <a:gd name="connsiteY0" fmla="*/ 0 h 776321"/>
                  <a:gd name="connsiteX1" fmla="*/ 2114267 w 2317313"/>
                  <a:gd name="connsiteY1" fmla="*/ 776321 h 776321"/>
                  <a:gd name="connsiteX2" fmla="*/ 0 w 2317313"/>
                  <a:gd name="connsiteY2" fmla="*/ 776321 h 776321"/>
                  <a:gd name="connsiteX3" fmla="*/ 203045 w 2317313"/>
                  <a:gd name="connsiteY3" fmla="*/ 1 h 776321"/>
                  <a:gd name="connsiteX4" fmla="*/ 2317313 w 2317313"/>
                  <a:gd name="connsiteY4" fmla="*/ 0 h 77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313" h="776321">
                    <a:moveTo>
                      <a:pt x="2317313" y="0"/>
                    </a:moveTo>
                    <a:lnTo>
                      <a:pt x="2114267" y="776321"/>
                    </a:lnTo>
                    <a:lnTo>
                      <a:pt x="0" y="776321"/>
                    </a:lnTo>
                    <a:lnTo>
                      <a:pt x="203045" y="1"/>
                    </a:lnTo>
                    <a:lnTo>
                      <a:pt x="2317313" y="0"/>
                    </a:lnTo>
                    <a:close/>
                  </a:path>
                </a:pathLst>
              </a:custGeom>
              <a:gradFill>
                <a:gsLst>
                  <a:gs pos="100000">
                    <a:schemeClr val="accent2"/>
                  </a:gs>
                  <a:gs pos="0">
                    <a:schemeClr val="accent1"/>
                  </a:gs>
                </a:gsLst>
                <a:lin ang="1980000" scaled="0"/>
              </a:gradFill>
              <a:ln>
                <a:noFill/>
              </a:ln>
            </p:spPr>
            <p:txBody>
              <a:bodyPr vert="horz" wrap="square" lIns="91440" tIns="45720" rIns="91440" bIns="45720" numCol="1" anchor="t" anchorCtr="0" compatLnSpc="1">
                <a:prstTxWarp prst="textNoShape">
                  <a:avLst/>
                </a:prstTxWarp>
                <a:noAutofit/>
              </a:bodyPr>
              <a:lstStyle/>
              <a:p>
                <a:endParaRPr lang="en-US">
                  <a:gradFill>
                    <a:gsLst>
                      <a:gs pos="0">
                        <a:schemeClr val="bg1"/>
                      </a:gs>
                      <a:gs pos="100000">
                        <a:schemeClr val="bg1"/>
                      </a:gs>
                    </a:gsLst>
                    <a:lin ang="16200000" scaled="1"/>
                  </a:gradFill>
                </a:endParaRPr>
              </a:p>
            </p:txBody>
          </p:sp>
          <p:grpSp>
            <p:nvGrpSpPr>
              <p:cNvPr id="27" name="29 Grupo"/>
              <p:cNvGrpSpPr>
                <a:grpSpLocks/>
              </p:cNvGrpSpPr>
              <p:nvPr/>
            </p:nvGrpSpPr>
            <p:grpSpPr bwMode="auto">
              <a:xfrm>
                <a:off x="6213573" y="1600998"/>
                <a:ext cx="2053611" cy="707886"/>
                <a:chOff x="5965669" y="1377672"/>
                <a:chExt cx="2252718" cy="765115"/>
              </a:xfrm>
            </p:grpSpPr>
            <p:sp>
              <p:nvSpPr>
                <p:cNvPr id="28" name="13 Rectángulo"/>
                <p:cNvSpPr/>
                <p:nvPr/>
              </p:nvSpPr>
              <p:spPr>
                <a:xfrm>
                  <a:off x="6974181" y="1446209"/>
                  <a:ext cx="1244206" cy="49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1300"/>
                    </a:lnSpc>
                    <a:defRPr/>
                  </a:pPr>
                  <a:r>
                    <a:rPr lang="en-US" sz="1400" kern="0" dirty="0">
                      <a:gradFill>
                        <a:gsLst>
                          <a:gs pos="0">
                            <a:schemeClr val="bg1"/>
                          </a:gs>
                          <a:gs pos="100000">
                            <a:schemeClr val="bg1"/>
                          </a:gs>
                        </a:gsLst>
                        <a:lin ang="16200000" scaled="1"/>
                      </a:gradFill>
                    </a:rPr>
                    <a:t>Direct contracting</a:t>
                  </a:r>
                </a:p>
                <a:p>
                  <a:pPr>
                    <a:lnSpc>
                      <a:spcPts val="1300"/>
                    </a:lnSpc>
                    <a:defRPr/>
                  </a:pPr>
                  <a:r>
                    <a:rPr lang="en-US" sz="1400" kern="0" dirty="0">
                      <a:gradFill>
                        <a:gsLst>
                          <a:gs pos="0">
                            <a:schemeClr val="bg1"/>
                          </a:gs>
                          <a:gs pos="100000">
                            <a:schemeClr val="bg1"/>
                          </a:gs>
                        </a:gsLst>
                        <a:lin ang="16200000" scaled="1"/>
                      </a:gradFill>
                    </a:rPr>
                    <a:t>Worldwide</a:t>
                  </a:r>
                </a:p>
              </p:txBody>
            </p:sp>
            <p:sp>
              <p:nvSpPr>
                <p:cNvPr id="29" name="14 CuadroTexto"/>
                <p:cNvSpPr txBox="1"/>
                <p:nvPr/>
              </p:nvSpPr>
              <p:spPr>
                <a:xfrm>
                  <a:off x="5965669" y="1377672"/>
                  <a:ext cx="1141569" cy="765115"/>
                </a:xfrm>
                <a:prstGeom prst="rect">
                  <a:avLst/>
                </a:prstGeom>
                <a:noFill/>
              </p:spPr>
              <p:txBody>
                <a:bodyPr wrap="none">
                  <a:spAutoFit/>
                </a:bodyPr>
                <a:lstStyle/>
                <a:p>
                  <a:pPr algn="ctr">
                    <a:defRPr/>
                  </a:pPr>
                  <a:r>
                    <a:rPr lang="en-US" sz="4000" kern="0">
                      <a:gradFill>
                        <a:gsLst>
                          <a:gs pos="0">
                            <a:schemeClr val="bg1"/>
                          </a:gs>
                          <a:gs pos="100000">
                            <a:schemeClr val="bg1"/>
                          </a:gs>
                        </a:gsLst>
                        <a:lin ang="16200000" scaled="1"/>
                      </a:gradFill>
                    </a:rPr>
                    <a:t>788</a:t>
                  </a:r>
                </a:p>
              </p:txBody>
            </p:sp>
          </p:grpSp>
        </p:grpSp>
        <p:grpSp>
          <p:nvGrpSpPr>
            <p:cNvPr id="5" name="Grupo 4"/>
            <p:cNvGrpSpPr/>
            <p:nvPr/>
          </p:nvGrpSpPr>
          <p:grpSpPr>
            <a:xfrm>
              <a:off x="467544" y="1568724"/>
              <a:ext cx="2396733" cy="950780"/>
              <a:chOff x="467544" y="1568724"/>
              <a:chExt cx="2396733" cy="950780"/>
            </a:xfrm>
          </p:grpSpPr>
          <p:sp>
            <p:nvSpPr>
              <p:cNvPr id="60" name="Forma libre 59"/>
              <p:cNvSpPr/>
              <p:nvPr/>
            </p:nvSpPr>
            <p:spPr>
              <a:xfrm>
                <a:off x="467544" y="1568724"/>
                <a:ext cx="2396733" cy="950780"/>
              </a:xfrm>
              <a:custGeom>
                <a:avLst/>
                <a:gdLst>
                  <a:gd name="connsiteX0" fmla="*/ 2396733 w 2396733"/>
                  <a:gd name="connsiteY0" fmla="*/ 0 h 950780"/>
                  <a:gd name="connsiteX1" fmla="*/ 2148057 w 2396733"/>
                  <a:gd name="connsiteY1" fmla="*/ 950780 h 950780"/>
                  <a:gd name="connsiteX2" fmla="*/ 0 w 2396733"/>
                  <a:gd name="connsiteY2" fmla="*/ 950780 h 950780"/>
                  <a:gd name="connsiteX3" fmla="*/ 248676 w 2396733"/>
                  <a:gd name="connsiteY3" fmla="*/ 1 h 950780"/>
                  <a:gd name="connsiteX4" fmla="*/ 2396733 w 2396733"/>
                  <a:gd name="connsiteY4" fmla="*/ 0 h 95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733" h="950780">
                    <a:moveTo>
                      <a:pt x="2396733" y="0"/>
                    </a:moveTo>
                    <a:lnTo>
                      <a:pt x="2148057" y="950780"/>
                    </a:lnTo>
                    <a:lnTo>
                      <a:pt x="0" y="950780"/>
                    </a:lnTo>
                    <a:lnTo>
                      <a:pt x="248676" y="1"/>
                    </a:lnTo>
                    <a:lnTo>
                      <a:pt x="2396733" y="0"/>
                    </a:lnTo>
                    <a:close/>
                  </a:path>
                </a:pathLst>
              </a:custGeom>
              <a:gradFill>
                <a:gsLst>
                  <a:gs pos="100000">
                    <a:schemeClr val="accent2"/>
                  </a:gs>
                  <a:gs pos="0">
                    <a:schemeClr val="accent1"/>
                  </a:gs>
                </a:gsLst>
                <a:lin ang="1980000" scaled="0"/>
              </a:gradFill>
              <a:ln>
                <a:noFill/>
              </a:ln>
            </p:spPr>
            <p:txBody>
              <a:bodyPr vert="horz" wrap="square" lIns="91440" tIns="45720" rIns="91440" bIns="45720" numCol="1" anchor="t" anchorCtr="0" compatLnSpc="1">
                <a:prstTxWarp prst="textNoShape">
                  <a:avLst/>
                </a:prstTxWarp>
                <a:noAutofit/>
              </a:bodyPr>
              <a:lstStyle/>
              <a:p>
                <a:endParaRPr lang="en-US">
                  <a:gradFill>
                    <a:gsLst>
                      <a:gs pos="0">
                        <a:schemeClr val="bg1"/>
                      </a:gs>
                      <a:gs pos="100000">
                        <a:schemeClr val="bg1"/>
                      </a:gs>
                    </a:gsLst>
                    <a:lin ang="16200000" scaled="1"/>
                  </a:gradFill>
                </a:endParaRPr>
              </a:p>
            </p:txBody>
          </p:sp>
          <p:grpSp>
            <p:nvGrpSpPr>
              <p:cNvPr id="30" name="15 Grupo"/>
              <p:cNvGrpSpPr/>
              <p:nvPr/>
            </p:nvGrpSpPr>
            <p:grpSpPr>
              <a:xfrm>
                <a:off x="812971" y="1568724"/>
                <a:ext cx="1930628" cy="831042"/>
                <a:chOff x="7869411" y="1129746"/>
                <a:chExt cx="1781381" cy="906533"/>
              </a:xfrm>
              <a:noFill/>
            </p:grpSpPr>
            <p:sp>
              <p:nvSpPr>
                <p:cNvPr id="31" name="16 Rectángulo"/>
                <p:cNvSpPr/>
                <p:nvPr/>
              </p:nvSpPr>
              <p:spPr>
                <a:xfrm>
                  <a:off x="8672208" y="1200582"/>
                  <a:ext cx="978584" cy="496637"/>
                </a:xfrm>
                <a:prstGeom prst="rect">
                  <a:avLst/>
                </a:prstGeom>
                <a:grpFill/>
                <a:ln>
                  <a:noFill/>
                </a:ln>
                <a:effectLst/>
                <a:extLst>
                  <a:ext uri="{91240B29-F687-4F45-9708-019B960494DF}">
                    <a14:hiddenLine xmlns:a14="http://schemas.microsoft.com/office/drawing/2010/main" w="95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ts val="1300"/>
                    </a:lnSpc>
                    <a:defRPr/>
                  </a:pPr>
                  <a:r>
                    <a:rPr lang="en-US" sz="1400" kern="0" dirty="0">
                      <a:gradFill>
                        <a:gsLst>
                          <a:gs pos="0">
                            <a:schemeClr val="bg1"/>
                          </a:gs>
                          <a:gs pos="100000">
                            <a:schemeClr val="bg1"/>
                          </a:gs>
                        </a:gsLst>
                        <a:lin ang="16200000" scaled="1"/>
                      </a:gradFill>
                    </a:rPr>
                    <a:t>Direct contracting</a:t>
                  </a:r>
                </a:p>
                <a:p>
                  <a:pPr>
                    <a:lnSpc>
                      <a:spcPts val="1300"/>
                    </a:lnSpc>
                    <a:defRPr/>
                  </a:pPr>
                  <a:r>
                    <a:rPr lang="en-US" sz="1400" kern="0" dirty="0">
                      <a:gradFill>
                        <a:gsLst>
                          <a:gs pos="0">
                            <a:schemeClr val="bg1"/>
                          </a:gs>
                          <a:gs pos="100000">
                            <a:schemeClr val="bg1"/>
                          </a:gs>
                        </a:gsLst>
                        <a:lin ang="16200000" scaled="1"/>
                      </a:gradFill>
                    </a:rPr>
                    <a:t>Spain</a:t>
                  </a:r>
                </a:p>
              </p:txBody>
            </p:sp>
            <p:sp>
              <p:nvSpPr>
                <p:cNvPr id="32" name="17 Rectángulo"/>
                <p:cNvSpPr/>
                <p:nvPr/>
              </p:nvSpPr>
              <p:spPr>
                <a:xfrm>
                  <a:off x="7872610" y="1752487"/>
                  <a:ext cx="655544" cy="283792"/>
                </a:xfrm>
                <a:prstGeom prst="rect">
                  <a:avLst/>
                </a:prstGeom>
                <a:grpFill/>
              </p:spPr>
              <p:txBody>
                <a:bodyPr wrap="none">
                  <a:spAutoFit/>
                </a:bodyPr>
                <a:lstStyle/>
                <a:p>
                  <a:pPr algn="ctr">
                    <a:defRPr/>
                  </a:pPr>
                  <a:r>
                    <a:rPr lang="en-US" sz="1600" kern="0" dirty="0">
                      <a:gradFill>
                        <a:gsLst>
                          <a:gs pos="0">
                            <a:schemeClr val="bg1"/>
                          </a:gs>
                          <a:gs pos="100000">
                            <a:schemeClr val="bg1"/>
                          </a:gs>
                        </a:gsLst>
                        <a:lin ang="16200000" scaled="1"/>
                      </a:gradFill>
                    </a:rPr>
                    <a:t>3,16%</a:t>
                  </a:r>
                  <a:endParaRPr lang="en-US" sz="800" kern="0" dirty="0">
                    <a:gradFill>
                      <a:gsLst>
                        <a:gs pos="0">
                          <a:schemeClr val="bg1"/>
                        </a:gs>
                        <a:gs pos="100000">
                          <a:schemeClr val="bg1"/>
                        </a:gs>
                      </a:gsLst>
                      <a:lin ang="16200000" scaled="1"/>
                    </a:gradFill>
                  </a:endParaRPr>
                </a:p>
              </p:txBody>
            </p:sp>
            <p:sp>
              <p:nvSpPr>
                <p:cNvPr id="33" name="18 CuadroTexto"/>
                <p:cNvSpPr txBox="1"/>
                <p:nvPr/>
              </p:nvSpPr>
              <p:spPr>
                <a:xfrm>
                  <a:off x="7869411" y="1129746"/>
                  <a:ext cx="1462652" cy="772189"/>
                </a:xfrm>
                <a:prstGeom prst="rect">
                  <a:avLst/>
                </a:prstGeom>
                <a:grpFill/>
              </p:spPr>
              <p:txBody>
                <a:bodyPr>
                  <a:spAutoFit/>
                </a:bodyPr>
                <a:lstStyle/>
                <a:p>
                  <a:pPr>
                    <a:defRPr/>
                  </a:pPr>
                  <a:r>
                    <a:rPr lang="en-US" sz="4000" kern="0">
                      <a:gradFill>
                        <a:gsLst>
                          <a:gs pos="0">
                            <a:schemeClr val="bg1"/>
                          </a:gs>
                          <a:gs pos="100000">
                            <a:schemeClr val="bg1"/>
                          </a:gs>
                        </a:gsLst>
                        <a:lin ang="16200000" scaled="1"/>
                      </a:gradFill>
                    </a:rPr>
                    <a:t>617</a:t>
                  </a:r>
                  <a:endParaRPr lang="en-US" sz="2000" kern="0">
                    <a:gradFill>
                      <a:gsLst>
                        <a:gs pos="0">
                          <a:schemeClr val="bg1"/>
                        </a:gs>
                        <a:gs pos="100000">
                          <a:schemeClr val="bg1"/>
                        </a:gs>
                      </a:gsLst>
                      <a:lin ang="16200000" scaled="1"/>
                    </a:gradFill>
                  </a:endParaRPr>
                </a:p>
              </p:txBody>
            </p:sp>
          </p:grpSp>
        </p:grpSp>
      </p:grpSp>
      <p:pic>
        <p:nvPicPr>
          <p:cNvPr id="36" name="Imagen 3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7504" y="248477"/>
            <a:ext cx="912898" cy="765313"/>
          </a:xfrm>
          <a:prstGeom prst="rect">
            <a:avLst/>
          </a:prstGeom>
        </p:spPr>
      </p:pic>
      <p:graphicFrame>
        <p:nvGraphicFramePr>
          <p:cNvPr id="37" name="1 Gráfico"/>
          <p:cNvGraphicFramePr>
            <a:graphicFrameLocks/>
          </p:cNvGraphicFramePr>
          <p:nvPr>
            <p:extLst>
              <p:ext uri="{D42A27DB-BD31-4B8C-83A1-F6EECF244321}">
                <p14:modId xmlns:p14="http://schemas.microsoft.com/office/powerpoint/2010/main" val="313907335"/>
              </p:ext>
            </p:extLst>
          </p:nvPr>
        </p:nvGraphicFramePr>
        <p:xfrm>
          <a:off x="246927" y="2787774"/>
          <a:ext cx="8635099" cy="213020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6338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upo 4"/>
          <p:cNvGrpSpPr/>
          <p:nvPr/>
        </p:nvGrpSpPr>
        <p:grpSpPr>
          <a:xfrm>
            <a:off x="286233" y="1136674"/>
            <a:ext cx="2396733" cy="950780"/>
            <a:chOff x="467544" y="1568724"/>
            <a:chExt cx="2396733" cy="950780"/>
          </a:xfrm>
        </p:grpSpPr>
        <p:sp>
          <p:nvSpPr>
            <p:cNvPr id="61" name="Forma libre 59"/>
            <p:cNvSpPr/>
            <p:nvPr/>
          </p:nvSpPr>
          <p:spPr>
            <a:xfrm>
              <a:off x="467544" y="1568724"/>
              <a:ext cx="2396733" cy="950780"/>
            </a:xfrm>
            <a:custGeom>
              <a:avLst/>
              <a:gdLst>
                <a:gd name="connsiteX0" fmla="*/ 2396733 w 2396733"/>
                <a:gd name="connsiteY0" fmla="*/ 0 h 950780"/>
                <a:gd name="connsiteX1" fmla="*/ 2148057 w 2396733"/>
                <a:gd name="connsiteY1" fmla="*/ 950780 h 950780"/>
                <a:gd name="connsiteX2" fmla="*/ 0 w 2396733"/>
                <a:gd name="connsiteY2" fmla="*/ 950780 h 950780"/>
                <a:gd name="connsiteX3" fmla="*/ 248676 w 2396733"/>
                <a:gd name="connsiteY3" fmla="*/ 1 h 950780"/>
                <a:gd name="connsiteX4" fmla="*/ 2396733 w 2396733"/>
                <a:gd name="connsiteY4" fmla="*/ 0 h 950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733" h="950780">
                  <a:moveTo>
                    <a:pt x="2396733" y="0"/>
                  </a:moveTo>
                  <a:lnTo>
                    <a:pt x="2148057" y="950780"/>
                  </a:lnTo>
                  <a:lnTo>
                    <a:pt x="0" y="950780"/>
                  </a:lnTo>
                  <a:lnTo>
                    <a:pt x="248676" y="1"/>
                  </a:lnTo>
                  <a:lnTo>
                    <a:pt x="2396733" y="0"/>
                  </a:lnTo>
                  <a:close/>
                </a:path>
              </a:pathLst>
            </a:custGeom>
            <a:gradFill>
              <a:gsLst>
                <a:gs pos="100000">
                  <a:srgbClr val="FFB81C"/>
                </a:gs>
                <a:gs pos="0">
                  <a:srgbClr val="FF8200"/>
                </a:gs>
              </a:gsLst>
              <a:lin ang="1980000" scaled="0"/>
            </a:gra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gradFill>
                  <a:gsLst>
                    <a:gs pos="0">
                      <a:srgbClr val="FFFFFF"/>
                    </a:gs>
                    <a:gs pos="100000">
                      <a:srgbClr val="FFFFFF"/>
                    </a:gs>
                  </a:gsLst>
                  <a:lin ang="16200000" scaled="1"/>
                </a:gradFill>
                <a:effectLst/>
                <a:uLnTx/>
                <a:uFillTx/>
                <a:latin typeface="Arial"/>
              </a:endParaRPr>
            </a:p>
          </p:txBody>
        </p:sp>
        <p:grpSp>
          <p:nvGrpSpPr>
            <p:cNvPr id="62" name="15 Grupo"/>
            <p:cNvGrpSpPr/>
            <p:nvPr/>
          </p:nvGrpSpPr>
          <p:grpSpPr>
            <a:xfrm>
              <a:off x="812970" y="1662795"/>
              <a:ext cx="1996125" cy="707886"/>
              <a:chOff x="7869411" y="1232365"/>
              <a:chExt cx="1841815" cy="772190"/>
            </a:xfrm>
            <a:noFill/>
          </p:grpSpPr>
          <p:sp>
            <p:nvSpPr>
              <p:cNvPr id="63" name="16 Rectángulo"/>
              <p:cNvSpPr/>
              <p:nvPr/>
            </p:nvSpPr>
            <p:spPr>
              <a:xfrm>
                <a:off x="8732642" y="1326791"/>
                <a:ext cx="978584" cy="646290"/>
              </a:xfrm>
              <a:prstGeom prst="rect">
                <a:avLst/>
              </a:prstGeom>
              <a:grpFill/>
              <a:ln>
                <a:noFill/>
              </a:ln>
              <a:effectLst/>
              <a:extLst>
                <a:ext uri="{91240B29-F687-4F45-9708-019B960494DF}">
                  <a14:hiddenLine xmlns:a14="http://schemas.microsoft.com/office/drawing/2010/main" w="95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ts val="1300"/>
                  </a:lnSpc>
                  <a:spcBef>
                    <a:spcPts val="0"/>
                  </a:spcBef>
                  <a:spcAft>
                    <a:spcPts val="0"/>
                  </a:spcAft>
                  <a:buClrTx/>
                  <a:buSzTx/>
                  <a:buFontTx/>
                  <a:buNone/>
                  <a:tabLst/>
                  <a:defRPr/>
                </a:pPr>
                <a:r>
                  <a:rPr kumimoji="0" lang="en-US" sz="1100" b="0" i="0" u="none" strike="noStrike" kern="0" cap="none" spc="0" normalizeH="0" baseline="0" dirty="0">
                    <a:ln>
                      <a:noFill/>
                    </a:ln>
                    <a:gradFill>
                      <a:gsLst>
                        <a:gs pos="0">
                          <a:srgbClr val="FFFFFF"/>
                        </a:gs>
                        <a:gs pos="100000">
                          <a:srgbClr val="FFFFFF"/>
                        </a:gs>
                      </a:gsLst>
                      <a:lin ang="16200000" scaled="1"/>
                    </a:gradFill>
                    <a:effectLst/>
                    <a:uLnTx/>
                    <a:uFillTx/>
                    <a:latin typeface="Arial"/>
                  </a:rPr>
                  <a:t>Direct employees Spain</a:t>
                </a:r>
              </a:p>
            </p:txBody>
          </p:sp>
          <p:sp>
            <p:nvSpPr>
              <p:cNvPr id="65" name="18 CuadroTexto"/>
              <p:cNvSpPr txBox="1"/>
              <p:nvPr/>
            </p:nvSpPr>
            <p:spPr>
              <a:xfrm>
                <a:off x="7869411" y="1232365"/>
                <a:ext cx="1462652" cy="772190"/>
              </a:xfrm>
              <a:prstGeom prst="rect">
                <a:avLst/>
              </a:prstGeom>
              <a:grp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dirty="0">
                    <a:ln>
                      <a:noFill/>
                    </a:ln>
                    <a:gradFill>
                      <a:gsLst>
                        <a:gs pos="0">
                          <a:srgbClr val="FFFFFF"/>
                        </a:gs>
                        <a:gs pos="100000">
                          <a:srgbClr val="FFFFFF"/>
                        </a:gs>
                      </a:gsLst>
                      <a:lin ang="16200000" scaled="1"/>
                    </a:gradFill>
                    <a:effectLst/>
                    <a:uLnTx/>
                    <a:uFillTx/>
                    <a:latin typeface="Arial"/>
                  </a:rPr>
                  <a:t>487</a:t>
                </a:r>
                <a:endParaRPr kumimoji="0" lang="en-US" sz="2000" b="0" i="0" u="none" strike="noStrike" kern="0" cap="none" spc="0" normalizeH="0" baseline="0" dirty="0">
                  <a:ln>
                    <a:noFill/>
                  </a:ln>
                  <a:gradFill>
                    <a:gsLst>
                      <a:gs pos="0">
                        <a:srgbClr val="FFFFFF"/>
                      </a:gs>
                      <a:gs pos="100000">
                        <a:srgbClr val="FFFFFF"/>
                      </a:gs>
                    </a:gsLst>
                    <a:lin ang="16200000" scaled="1"/>
                  </a:gradFill>
                  <a:effectLst/>
                  <a:uLnTx/>
                  <a:uFillTx/>
                  <a:latin typeface="Arial"/>
                </a:endParaRPr>
              </a:p>
            </p:txBody>
          </p:sp>
        </p:grpSp>
      </p:grpSp>
      <p:grpSp>
        <p:nvGrpSpPr>
          <p:cNvPr id="76" name="Grupo 2"/>
          <p:cNvGrpSpPr/>
          <p:nvPr/>
        </p:nvGrpSpPr>
        <p:grpSpPr>
          <a:xfrm>
            <a:off x="3114634" y="1131591"/>
            <a:ext cx="3257564" cy="791312"/>
            <a:chOff x="2771798" y="1563638"/>
            <a:chExt cx="3257564" cy="791312"/>
          </a:xfrm>
        </p:grpSpPr>
        <p:sp>
          <p:nvSpPr>
            <p:cNvPr id="77" name="Forma libre 54"/>
            <p:cNvSpPr/>
            <p:nvPr/>
          </p:nvSpPr>
          <p:spPr>
            <a:xfrm>
              <a:off x="2771798" y="1563638"/>
              <a:ext cx="3220273" cy="791312"/>
            </a:xfrm>
            <a:custGeom>
              <a:avLst/>
              <a:gdLst>
                <a:gd name="connsiteX0" fmla="*/ 3139771 w 3139771"/>
                <a:gd name="connsiteY0" fmla="*/ 0 h 791312"/>
                <a:gd name="connsiteX1" fmla="*/ 2932804 w 3139771"/>
                <a:gd name="connsiteY1" fmla="*/ 791312 h 791312"/>
                <a:gd name="connsiteX2" fmla="*/ 0 w 3139771"/>
                <a:gd name="connsiteY2" fmla="*/ 791312 h 791312"/>
                <a:gd name="connsiteX3" fmla="*/ 206967 w 3139771"/>
                <a:gd name="connsiteY3" fmla="*/ 1 h 791312"/>
                <a:gd name="connsiteX4" fmla="*/ 3139771 w 3139771"/>
                <a:gd name="connsiteY4" fmla="*/ 0 h 791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9771" h="791312">
                  <a:moveTo>
                    <a:pt x="3139771" y="0"/>
                  </a:moveTo>
                  <a:lnTo>
                    <a:pt x="2932804" y="791312"/>
                  </a:lnTo>
                  <a:lnTo>
                    <a:pt x="0" y="791312"/>
                  </a:lnTo>
                  <a:lnTo>
                    <a:pt x="206967" y="1"/>
                  </a:lnTo>
                  <a:lnTo>
                    <a:pt x="3139771" y="0"/>
                  </a:lnTo>
                  <a:close/>
                </a:path>
              </a:pathLst>
            </a:custGeom>
            <a:gradFill>
              <a:gsLst>
                <a:gs pos="100000">
                  <a:srgbClr val="FFB81C"/>
                </a:gs>
                <a:gs pos="0">
                  <a:srgbClr val="FF8200"/>
                </a:gs>
              </a:gsLst>
              <a:lin ang="1980000" scaled="0"/>
            </a:gra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gradFill>
                  <a:gsLst>
                    <a:gs pos="0">
                      <a:srgbClr val="FFFFFF"/>
                    </a:gs>
                    <a:gs pos="100000">
                      <a:srgbClr val="FFFFFF"/>
                    </a:gs>
                  </a:gsLst>
                  <a:lin ang="16200000" scaled="1"/>
                </a:gradFill>
                <a:effectLst/>
                <a:uLnTx/>
                <a:uFillTx/>
                <a:latin typeface="Arial"/>
              </a:endParaRPr>
            </a:p>
          </p:txBody>
        </p:sp>
        <p:grpSp>
          <p:nvGrpSpPr>
            <p:cNvPr id="78" name="26 Grupo"/>
            <p:cNvGrpSpPr>
              <a:grpSpLocks/>
            </p:cNvGrpSpPr>
            <p:nvPr/>
          </p:nvGrpSpPr>
          <p:grpSpPr bwMode="auto">
            <a:xfrm>
              <a:off x="2891463" y="1564152"/>
              <a:ext cx="3137899" cy="707886"/>
              <a:chOff x="6107105" y="1127393"/>
              <a:chExt cx="2494833" cy="763635"/>
            </a:xfrm>
          </p:grpSpPr>
          <p:sp>
            <p:nvSpPr>
              <p:cNvPr id="79" name="8 Rectángulo"/>
              <p:cNvSpPr/>
              <p:nvPr/>
            </p:nvSpPr>
            <p:spPr>
              <a:xfrm>
                <a:off x="7375236" y="1305650"/>
                <a:ext cx="1226702" cy="27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ts val="1300"/>
                  </a:lnSpc>
                  <a:spcBef>
                    <a:spcPts val="0"/>
                  </a:spcBef>
                  <a:spcAft>
                    <a:spcPts val="0"/>
                  </a:spcAft>
                  <a:buClrTx/>
                  <a:buSzTx/>
                  <a:buFontTx/>
                  <a:buNone/>
                  <a:tabLst/>
                  <a:defRPr/>
                </a:pPr>
                <a:r>
                  <a:rPr kumimoji="0" lang="en-US" sz="1100" b="0" i="0" u="none" strike="noStrike" kern="0" cap="none" spc="0" normalizeH="0" baseline="0" dirty="0">
                    <a:ln>
                      <a:noFill/>
                    </a:ln>
                    <a:gradFill>
                      <a:gsLst>
                        <a:gs pos="0">
                          <a:srgbClr val="FFFFFF"/>
                        </a:gs>
                        <a:gs pos="100000">
                          <a:srgbClr val="FFFFFF"/>
                        </a:gs>
                      </a:gsLst>
                      <a:lin ang="16200000" scaled="1"/>
                    </a:gradFill>
                    <a:effectLst/>
                    <a:uLnTx/>
                    <a:uFillTx/>
                    <a:latin typeface="Arial"/>
                  </a:rPr>
                  <a:t>Quota Spain</a:t>
                </a:r>
              </a:p>
            </p:txBody>
          </p:sp>
          <p:sp>
            <p:nvSpPr>
              <p:cNvPr id="80" name="10 CuadroTexto"/>
              <p:cNvSpPr txBox="1"/>
              <p:nvPr/>
            </p:nvSpPr>
            <p:spPr>
              <a:xfrm>
                <a:off x="6107105" y="1127393"/>
                <a:ext cx="1304061" cy="76363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dirty="0">
                    <a:ln>
                      <a:noFill/>
                    </a:ln>
                    <a:gradFill>
                      <a:gsLst>
                        <a:gs pos="0">
                          <a:srgbClr val="FFFFFF"/>
                        </a:gs>
                        <a:gs pos="100000">
                          <a:srgbClr val="FFFFFF"/>
                        </a:gs>
                      </a:gsLst>
                      <a:lin ang="16200000" scaled="1"/>
                    </a:gradFill>
                    <a:effectLst/>
                    <a:uLnTx/>
                    <a:uFillTx/>
                    <a:latin typeface="Arial"/>
                  </a:rPr>
                  <a:t>2.52%</a:t>
                </a:r>
              </a:p>
            </p:txBody>
          </p:sp>
        </p:grpSp>
      </p:grpSp>
      <p:grpSp>
        <p:nvGrpSpPr>
          <p:cNvPr id="81" name="Grupo 3"/>
          <p:cNvGrpSpPr/>
          <p:nvPr/>
        </p:nvGrpSpPr>
        <p:grpSpPr>
          <a:xfrm>
            <a:off x="6503155" y="1132353"/>
            <a:ext cx="2317313" cy="776321"/>
            <a:chOff x="5949872" y="1564399"/>
            <a:chExt cx="2317313" cy="776321"/>
          </a:xfrm>
        </p:grpSpPr>
        <p:sp>
          <p:nvSpPr>
            <p:cNvPr id="82" name="Forma libre 52"/>
            <p:cNvSpPr/>
            <p:nvPr/>
          </p:nvSpPr>
          <p:spPr>
            <a:xfrm>
              <a:off x="5949872" y="1564399"/>
              <a:ext cx="2317313" cy="776321"/>
            </a:xfrm>
            <a:custGeom>
              <a:avLst/>
              <a:gdLst>
                <a:gd name="connsiteX0" fmla="*/ 2317313 w 2317313"/>
                <a:gd name="connsiteY0" fmla="*/ 0 h 776321"/>
                <a:gd name="connsiteX1" fmla="*/ 2114267 w 2317313"/>
                <a:gd name="connsiteY1" fmla="*/ 776321 h 776321"/>
                <a:gd name="connsiteX2" fmla="*/ 0 w 2317313"/>
                <a:gd name="connsiteY2" fmla="*/ 776321 h 776321"/>
                <a:gd name="connsiteX3" fmla="*/ 203045 w 2317313"/>
                <a:gd name="connsiteY3" fmla="*/ 1 h 776321"/>
                <a:gd name="connsiteX4" fmla="*/ 2317313 w 2317313"/>
                <a:gd name="connsiteY4" fmla="*/ 0 h 776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7313" h="776321">
                  <a:moveTo>
                    <a:pt x="2317313" y="0"/>
                  </a:moveTo>
                  <a:lnTo>
                    <a:pt x="2114267" y="776321"/>
                  </a:lnTo>
                  <a:lnTo>
                    <a:pt x="0" y="776321"/>
                  </a:lnTo>
                  <a:lnTo>
                    <a:pt x="203045" y="1"/>
                  </a:lnTo>
                  <a:lnTo>
                    <a:pt x="2317313" y="0"/>
                  </a:lnTo>
                  <a:close/>
                </a:path>
              </a:pathLst>
            </a:custGeom>
            <a:gradFill>
              <a:gsLst>
                <a:gs pos="100000">
                  <a:srgbClr val="FFB81C"/>
                </a:gs>
                <a:gs pos="0">
                  <a:srgbClr val="FF8200"/>
                </a:gs>
              </a:gsLst>
              <a:lin ang="1980000" scaled="0"/>
            </a:gradFill>
            <a:ln>
              <a:noFill/>
            </a:ln>
          </p:spPr>
          <p:txBody>
            <a:bodyPr vert="horz" wrap="square" lIns="91440" tIns="45720" rIns="91440" bIns="4572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dirty="0">
                <a:ln>
                  <a:noFill/>
                </a:ln>
                <a:gradFill>
                  <a:gsLst>
                    <a:gs pos="0">
                      <a:srgbClr val="FFFFFF"/>
                    </a:gs>
                    <a:gs pos="100000">
                      <a:srgbClr val="FFFFFF"/>
                    </a:gs>
                  </a:gsLst>
                  <a:lin ang="16200000" scaled="1"/>
                </a:gradFill>
                <a:effectLst/>
                <a:uLnTx/>
                <a:uFillTx/>
                <a:latin typeface="Arial"/>
              </a:endParaRPr>
            </a:p>
          </p:txBody>
        </p:sp>
        <p:grpSp>
          <p:nvGrpSpPr>
            <p:cNvPr id="83" name="29 Grupo"/>
            <p:cNvGrpSpPr>
              <a:grpSpLocks/>
            </p:cNvGrpSpPr>
            <p:nvPr/>
          </p:nvGrpSpPr>
          <p:grpSpPr bwMode="auto">
            <a:xfrm>
              <a:off x="6213578" y="1600998"/>
              <a:ext cx="2002754" cy="707886"/>
              <a:chOff x="5965667" y="1377672"/>
              <a:chExt cx="2196929" cy="765115"/>
            </a:xfrm>
          </p:grpSpPr>
          <p:sp>
            <p:nvSpPr>
              <p:cNvPr id="84" name="13 Rectángulo"/>
              <p:cNvSpPr/>
              <p:nvPr/>
            </p:nvSpPr>
            <p:spPr>
              <a:xfrm>
                <a:off x="6918390" y="1400220"/>
                <a:ext cx="1244206" cy="64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2"/>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ts val="1300"/>
                  </a:lnSpc>
                  <a:spcBef>
                    <a:spcPts val="0"/>
                  </a:spcBef>
                  <a:spcAft>
                    <a:spcPts val="0"/>
                  </a:spcAft>
                  <a:buClrTx/>
                  <a:buSzTx/>
                  <a:buFontTx/>
                  <a:buNone/>
                  <a:tabLst/>
                  <a:defRPr/>
                </a:pPr>
                <a:r>
                  <a:rPr kumimoji="0" lang="en-US" sz="1100" b="0" i="0" u="none" strike="noStrike" kern="0" cap="none" spc="0" normalizeH="0" baseline="0" dirty="0">
                    <a:ln>
                      <a:noFill/>
                    </a:ln>
                    <a:gradFill>
                      <a:gsLst>
                        <a:gs pos="0">
                          <a:srgbClr val="FFFFFF"/>
                        </a:gs>
                        <a:gs pos="100000">
                          <a:srgbClr val="FFFFFF"/>
                        </a:gs>
                      </a:gsLst>
                      <a:lin ang="16200000" scaled="1"/>
                    </a:gradFill>
                    <a:effectLst/>
                    <a:uLnTx/>
                    <a:uFillTx/>
                    <a:latin typeface="Arial"/>
                  </a:rPr>
                  <a:t>Employees Spain and other countries</a:t>
                </a:r>
              </a:p>
            </p:txBody>
          </p:sp>
          <p:sp>
            <p:nvSpPr>
              <p:cNvPr id="85" name="14 CuadroTexto"/>
              <p:cNvSpPr txBox="1"/>
              <p:nvPr/>
            </p:nvSpPr>
            <p:spPr>
              <a:xfrm>
                <a:off x="5965667" y="1377672"/>
                <a:ext cx="1141568" cy="76511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dirty="0">
                    <a:ln>
                      <a:noFill/>
                    </a:ln>
                    <a:gradFill>
                      <a:gsLst>
                        <a:gs pos="0">
                          <a:srgbClr val="FFFFFF"/>
                        </a:gs>
                        <a:gs pos="100000">
                          <a:srgbClr val="FFFFFF"/>
                        </a:gs>
                      </a:gsLst>
                      <a:lin ang="16200000" scaled="1"/>
                    </a:gradFill>
                    <a:effectLst/>
                    <a:uLnTx/>
                    <a:uFillTx/>
                    <a:latin typeface="Arial"/>
                  </a:rPr>
                  <a:t>570</a:t>
                </a:r>
              </a:p>
            </p:txBody>
          </p:sp>
        </p:grpSp>
      </p:grpSp>
      <p:pic>
        <p:nvPicPr>
          <p:cNvPr id="37" name="36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2959" y="356162"/>
            <a:ext cx="906353" cy="571003"/>
          </a:xfrm>
          <a:prstGeom prst="rect">
            <a:avLst/>
          </a:prstGeom>
        </p:spPr>
      </p:pic>
      <p:cxnSp>
        <p:nvCxnSpPr>
          <p:cNvPr id="40" name="39 Conector recto"/>
          <p:cNvCxnSpPr/>
          <p:nvPr/>
        </p:nvCxnSpPr>
        <p:spPr>
          <a:xfrm flipH="1">
            <a:off x="626538" y="-5556"/>
            <a:ext cx="209551" cy="729456"/>
          </a:xfrm>
          <a:prstGeom prst="line">
            <a:avLst/>
          </a:prstGeom>
          <a:ln w="1905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40 Rectángulo"/>
          <p:cNvSpPr/>
          <p:nvPr/>
        </p:nvSpPr>
        <p:spPr>
          <a:xfrm>
            <a:off x="892908" y="94484"/>
            <a:ext cx="6701740" cy="513987"/>
          </a:xfrm>
          <a:prstGeom prst="rect">
            <a:avLst/>
          </a:prstGeom>
        </p:spPr>
        <p:txBody>
          <a:bodyPr wrap="square" lIns="82296" tIns="41148" rIns="82296" bIns="41148">
            <a:spAutoFit/>
          </a:bodyPr>
          <a:lstStyle/>
          <a:p>
            <a:pPr marL="0" lvl="5" defTabSz="617161" fontAlgn="base">
              <a:spcAft>
                <a:spcPct val="0"/>
              </a:spcAft>
              <a:defRPr/>
            </a:pPr>
            <a:r>
              <a:rPr lang="en-US" sz="2800" b="1" spc="-135" dirty="0">
                <a:gradFill>
                  <a:gsLst>
                    <a:gs pos="0">
                      <a:srgbClr val="E4002B"/>
                    </a:gs>
                    <a:gs pos="100000">
                      <a:srgbClr val="FF8200"/>
                    </a:gs>
                  </a:gsLst>
                  <a:lin ang="1980000" scaled="0"/>
                </a:gradFill>
                <a:cs typeface="Arial" pitchFamily="34" charset="0"/>
              </a:rPr>
              <a:t>People with disabilities. </a:t>
            </a:r>
            <a:r>
              <a:rPr lang="en-US" sz="2800" b="1" spc="-135" dirty="0" err="1">
                <a:gradFill>
                  <a:gsLst>
                    <a:gs pos="0">
                      <a:srgbClr val="E4002B"/>
                    </a:gs>
                    <a:gs pos="100000">
                      <a:srgbClr val="FF8200"/>
                    </a:gs>
                  </a:gsLst>
                  <a:lin ang="1980000" scaled="0"/>
                </a:gradFill>
                <a:cs typeface="Arial" pitchFamily="34" charset="0"/>
              </a:rPr>
              <a:t>Repsol</a:t>
            </a:r>
            <a:r>
              <a:rPr lang="en-US" sz="2800" b="1" spc="-135" dirty="0">
                <a:gradFill>
                  <a:gsLst>
                    <a:gs pos="0">
                      <a:srgbClr val="E4002B"/>
                    </a:gs>
                    <a:gs pos="100000">
                      <a:srgbClr val="FF8200"/>
                    </a:gs>
                  </a:gsLst>
                  <a:lin ang="1980000" scaled="0"/>
                </a:gradFill>
                <a:cs typeface="Arial" pitchFamily="34" charset="0"/>
              </a:rPr>
              <a:t> context</a:t>
            </a:r>
          </a:p>
        </p:txBody>
      </p:sp>
      <p:pic>
        <p:nvPicPr>
          <p:cNvPr id="42"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643759"/>
            <a:ext cx="1157882" cy="1366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42 CuadroTexto"/>
          <p:cNvSpPr txBox="1"/>
          <p:nvPr/>
        </p:nvSpPr>
        <p:spPr>
          <a:xfrm>
            <a:off x="1589607" y="3179950"/>
            <a:ext cx="334209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kern="0" dirty="0">
                <a:solidFill>
                  <a:srgbClr val="FF8200"/>
                </a:solidFill>
                <a:latin typeface="Repsol" panose="02000506030000020004" pitchFamily="2" charset="0"/>
              </a:rPr>
              <a:t>Quota Global 2018</a:t>
            </a:r>
            <a:endParaRPr kumimoji="0" lang="en-US" sz="1200" b="1" i="0" u="none" strike="noStrike" kern="0" cap="none" spc="0" normalizeH="0" baseline="0" dirty="0">
              <a:ln>
                <a:noFill/>
              </a:ln>
              <a:solidFill>
                <a:srgbClr val="FF8200"/>
              </a:solidFill>
              <a:effectLst/>
              <a:uLnTx/>
              <a:uFillTx/>
              <a:latin typeface="Repsol" panose="02000506030000020004" pitchFamily="2" charset="0"/>
            </a:endParaRPr>
          </a:p>
        </p:txBody>
      </p:sp>
      <p:cxnSp>
        <p:nvCxnSpPr>
          <p:cNvPr id="44" name="43 Conector recto"/>
          <p:cNvCxnSpPr/>
          <p:nvPr/>
        </p:nvCxnSpPr>
        <p:spPr>
          <a:xfrm>
            <a:off x="1589609" y="2715766"/>
            <a:ext cx="1365107" cy="0"/>
          </a:xfrm>
          <a:prstGeom prst="line">
            <a:avLst/>
          </a:prstGeom>
          <a:noFill/>
          <a:ln w="38100" cap="flat" cmpd="sng" algn="ctr">
            <a:solidFill>
              <a:srgbClr val="FF8200">
                <a:shade val="95000"/>
                <a:satMod val="105000"/>
              </a:srgbClr>
            </a:solidFill>
            <a:prstDash val="solid"/>
          </a:ln>
          <a:effectLst/>
        </p:spPr>
      </p:cxnSp>
      <p:sp>
        <p:nvSpPr>
          <p:cNvPr id="45" name="44 Rectángulo"/>
          <p:cNvSpPr/>
          <p:nvPr/>
        </p:nvSpPr>
        <p:spPr>
          <a:xfrm>
            <a:off x="1589609" y="2814550"/>
            <a:ext cx="90762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dirty="0">
                <a:ln>
                  <a:noFill/>
                </a:ln>
                <a:solidFill>
                  <a:srgbClr val="FF8200"/>
                </a:solidFill>
                <a:effectLst/>
                <a:uLnTx/>
                <a:uFillTx/>
                <a:latin typeface="Repsol" panose="02000506030000020004" pitchFamily="2" charset="0"/>
              </a:rPr>
              <a:t>2,3%</a:t>
            </a:r>
          </a:p>
        </p:txBody>
      </p:sp>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4396" y="2283718"/>
            <a:ext cx="3753136" cy="260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371334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88d6fe8ace82440c4f3c445aa22ce2dfab56c4c"/>
</p:tagLst>
</file>

<file path=ppt/theme/theme1.xml><?xml version="1.0" encoding="utf-8"?>
<a:theme xmlns:a="http://schemas.openxmlformats.org/drawingml/2006/main" name="Tema de Office">
  <a:themeElements>
    <a:clrScheme name="Personalizado 9">
      <a:dk1>
        <a:srgbClr val="6E6259"/>
      </a:dk1>
      <a:lt1>
        <a:srgbClr val="FFFFFF"/>
      </a:lt1>
      <a:dk2>
        <a:srgbClr val="ACA39A"/>
      </a:dk2>
      <a:lt2>
        <a:srgbClr val="CBC4BC"/>
      </a:lt2>
      <a:accent1>
        <a:srgbClr val="FF8200"/>
      </a:accent1>
      <a:accent2>
        <a:srgbClr val="FFB81C"/>
      </a:accent2>
      <a:accent3>
        <a:srgbClr val="BFBFBF"/>
      </a:accent3>
      <a:accent4>
        <a:srgbClr val="E4002B"/>
      </a:accent4>
      <a:accent5>
        <a:srgbClr val="041E42"/>
      </a:accent5>
      <a:accent6>
        <a:srgbClr val="009494"/>
      </a:accent6>
      <a:hlink>
        <a:srgbClr val="0000FF"/>
      </a:hlink>
      <a:folHlink>
        <a:srgbClr val="800080"/>
      </a:folHlink>
    </a:clrScheme>
    <a:fontScheme name="acceso">
      <a:majorFont>
        <a:latin typeface="Arial"/>
        <a:ea typeface=""/>
        <a:cs typeface=""/>
      </a:majorFont>
      <a:minorFont>
        <a:latin typeface="Arial"/>
        <a:ea typeface=""/>
        <a:cs typeface=""/>
      </a:minorFont>
    </a:fontScheme>
    <a:fmtScheme name="Ejecutiv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0">
          <a:schemeClr val="accent1"/>
        </a:lnRef>
        <a:fillRef idx="3">
          <a:schemeClr val="accent1"/>
        </a:fillRef>
        <a:effectRef idx="3">
          <a:schemeClr val="accent1"/>
        </a:effectRef>
        <a:fontRef idx="minor">
          <a:schemeClr val="lt1"/>
        </a:fontRef>
      </a:style>
    </a:sp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F80C33851742824698C644EB14DC8833" ma:contentTypeVersion="13" ma:contentTypeDescription="Crear nuevo documento." ma:contentTypeScope="" ma:versionID="05596d003ecaa422a848690ea17a2de2">
  <xsd:schema xmlns:xsd="http://www.w3.org/2001/XMLSchema" xmlns:xs="http://www.w3.org/2001/XMLSchema" xmlns:p="http://schemas.microsoft.com/office/2006/metadata/properties" xmlns:ns3="f056833f-c00d-4280-9271-182af9ee860b" xmlns:ns4="769e7a10-d579-4611-a792-3bafa3d25a44" targetNamespace="http://schemas.microsoft.com/office/2006/metadata/properties" ma:root="true" ma:fieldsID="1b5a21a23d7c4c683910d9f03332ee95" ns3:_="" ns4:_="">
    <xsd:import namespace="f056833f-c00d-4280-9271-182af9ee860b"/>
    <xsd:import namespace="769e7a10-d579-4611-a792-3bafa3d25a4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56833f-c00d-4280-9271-182af9ee86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9e7a10-d579-4611-a792-3bafa3d25a44" elementFormDefault="qualified">
    <xsd:import namespace="http://schemas.microsoft.com/office/2006/documentManagement/types"/>
    <xsd:import namespace="http://schemas.microsoft.com/office/infopath/2007/PartnerControls"/>
    <xsd:element name="SharedWithUsers" ma:index="13"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talles de uso compartido" ma:internalName="SharedWithDetails" ma:readOnly="true">
      <xsd:simpleType>
        <xsd:restriction base="dms:Note">
          <xsd:maxLength value="255"/>
        </xsd:restriction>
      </xsd:simpleType>
    </xsd:element>
    <xsd:element name="SharingHintHash" ma:index="15" nillable="true" ma:displayName="Hash de la sugerencia para comparti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BC8566-F471-4C3F-91E6-81320E0095E7}">
  <ds:schemaRefs>
    <ds:schemaRef ds:uri="http://schemas.microsoft.com/sharepoint/v3/contenttype/forms"/>
  </ds:schemaRefs>
</ds:datastoreItem>
</file>

<file path=customXml/itemProps2.xml><?xml version="1.0" encoding="utf-8"?>
<ds:datastoreItem xmlns:ds="http://schemas.openxmlformats.org/officeDocument/2006/customXml" ds:itemID="{001E753D-8F47-4936-88D5-4BF56B25115D}">
  <ds:schemaRefs>
    <ds:schemaRef ds:uri="http://purl.org/dc/terms/"/>
    <ds:schemaRef ds:uri="http://schemas.openxmlformats.org/package/2006/metadata/core-properties"/>
    <ds:schemaRef ds:uri="http://purl.org/dc/dcmitype/"/>
    <ds:schemaRef ds:uri="http://schemas.microsoft.com/office/2006/documentManagement/types"/>
    <ds:schemaRef ds:uri="f056833f-c00d-4280-9271-182af9ee860b"/>
    <ds:schemaRef ds:uri="769e7a10-d579-4611-a792-3bafa3d25a44"/>
    <ds:schemaRef ds:uri="http://purl.org/dc/elements/1.1/"/>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1E4C773-F34C-4A84-BD91-0EBFC1505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56833f-c00d-4280-9271-182af9ee860b"/>
    <ds:schemaRef ds:uri="769e7a10-d579-4611-a792-3bafa3d25a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repsol_gris</Template>
  <TotalTime>5995</TotalTime>
  <Words>1202</Words>
  <Application>Microsoft Office PowerPoint</Application>
  <PresentationFormat>On-screen Show (16:9)</PresentationFormat>
  <Paragraphs>144</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Repsol</vt:lpstr>
      <vt:lpstr>Wingdings</vt:lpstr>
      <vt:lpstr>Calibri</vt:lpstr>
      <vt:lpstr>Tema de Office</vt:lpstr>
      <vt:lpstr>PowerPoint Presentation</vt:lpstr>
      <vt:lpstr>PowerPoint Presentation</vt:lpstr>
      <vt:lpstr>What value does it bring?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Presentalia (info@presentalia.com)</dc:creator>
  <cp:lastModifiedBy>RAZORENOVA, TATIANA</cp:lastModifiedBy>
  <cp:revision>551</cp:revision>
  <cp:lastPrinted>2012-12-12T16:02:55Z</cp:lastPrinted>
  <dcterms:created xsi:type="dcterms:W3CDTF">2012-07-04T15:45:10Z</dcterms:created>
  <dcterms:modified xsi:type="dcterms:W3CDTF">2020-10-22T15:25:50Z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0x010100F80C33851742824698C644EB14DC8833</vt:lpwstr>
  </property>
</Properties>
</file>